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60" r:id="rId3"/>
    <p:sldId id="261" r:id="rId4"/>
    <p:sldId id="257" r:id="rId5"/>
    <p:sldId id="258" r:id="rId6"/>
    <p:sldId id="259" r:id="rId7"/>
    <p:sldId id="262" r:id="rId8"/>
    <p:sldId id="263" r:id="rId9"/>
    <p:sldId id="266" r:id="rId10"/>
    <p:sldId id="265" r:id="rId11"/>
    <p:sldId id="267" r:id="rId12"/>
    <p:sldId id="264" r:id="rId13"/>
    <p:sldId id="269" r:id="rId14"/>
    <p:sldId id="270" r:id="rId15"/>
    <p:sldId id="272" r:id="rId16"/>
    <p:sldId id="271" r:id="rId17"/>
    <p:sldId id="273" r:id="rId18"/>
    <p:sldId id="274" r:id="rId19"/>
    <p:sldId id="275" r:id="rId20"/>
    <p:sldId id="278" r:id="rId21"/>
    <p:sldId id="279" r:id="rId22"/>
    <p:sldId id="281" r:id="rId23"/>
    <p:sldId id="282" r:id="rId24"/>
    <p:sldId id="284" r:id="rId25"/>
    <p:sldId id="285" r:id="rId26"/>
    <p:sldId id="286" r:id="rId27"/>
    <p:sldId id="288" r:id="rId28"/>
    <p:sldId id="283" r:id="rId29"/>
    <p:sldId id="289" r:id="rId30"/>
    <p:sldId id="290" r:id="rId31"/>
    <p:sldId id="291" r:id="rId32"/>
    <p:sldId id="292" r:id="rId33"/>
    <p:sldId id="293" r:id="rId34"/>
    <p:sldId id="294" r:id="rId35"/>
    <p:sldId id="296" r:id="rId36"/>
    <p:sldId id="295" r:id="rId37"/>
    <p:sldId id="297" r:id="rId38"/>
    <p:sldId id="298" r:id="rId39"/>
    <p:sldId id="299" r:id="rId40"/>
    <p:sldId id="300" r:id="rId41"/>
    <p:sldId id="301" r:id="rId42"/>
    <p:sldId id="302" r:id="rId43"/>
    <p:sldId id="304" r:id="rId44"/>
    <p:sldId id="30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1"/>
    <p:restoredTop sz="94639"/>
  </p:normalViewPr>
  <p:slideViewPr>
    <p:cSldViewPr snapToGrid="0" snapToObjects="1">
      <p:cViewPr varScale="1">
        <p:scale>
          <a:sx n="111" d="100"/>
          <a:sy n="111" d="100"/>
        </p:scale>
        <p:origin x="240" y="9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35CC62F-10CC-024C-8895-93CA85C94571}" type="datetimeFigureOut">
              <a:rPr lang="en-US" smtClean="0"/>
              <a:t>10/4/18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339127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35CC62F-10CC-024C-8895-93CA85C94571}" type="datetimeFigureOut">
              <a:rPr lang="en-US" smtClean="0"/>
              <a:t>10/4/18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278330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C35CC62F-10CC-024C-8895-93CA85C94571}" type="datetimeFigureOut">
              <a:rPr lang="en-US" smtClean="0"/>
              <a:t>10/4/18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856768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C35CC62F-10CC-024C-8895-93CA85C94571}" type="datetimeFigureOut">
              <a:rPr lang="en-US" smtClean="0"/>
              <a:t>10/4/18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15F19-E1FB-BF4C-8E44-906EBCC51C8B}"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537092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5CC62F-10CC-024C-8895-93CA85C94571}" type="datetimeFigureOut">
              <a:rPr lang="en-US" smtClean="0"/>
              <a:t>10/4/18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11502469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35CC62F-10CC-024C-8895-93CA85C94571}" type="datetimeFigureOut">
              <a:rPr lang="en-US" smtClean="0"/>
              <a:t>10/4/18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3276126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616717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617772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35CC62F-10CC-024C-8895-93CA85C94571}" type="datetimeFigureOut">
              <a:rPr lang="en-US" smtClean="0"/>
              <a:t>10/4/18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26891807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35CC62F-10CC-024C-8895-93CA85C94571}" type="datetimeFigureOut">
              <a:rPr lang="en-US" smtClean="0"/>
              <a:t>10/4/18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19485013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CC62F-10CC-024C-8895-93CA85C94571}" type="datetimeFigureOut">
              <a:rPr lang="en-US" smtClean="0"/>
              <a:t>10/4/18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61681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CC62F-10CC-024C-8895-93CA85C94571}" type="datetimeFigureOut">
              <a:rPr lang="en-US" smtClean="0"/>
              <a:t>10/4/18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1465442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CC62F-10CC-024C-8895-93CA85C94571}" type="datetimeFigureOut">
              <a:rPr lang="en-US" smtClean="0"/>
              <a:t>10/4/18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2938611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5CC62F-10CC-024C-8895-93CA85C94571}" type="datetimeFigureOut">
              <a:rPr lang="en-US" smtClean="0"/>
              <a:t>10/4/18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1821470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5CC62F-10CC-024C-8895-93CA85C94571}" type="datetimeFigureOut">
              <a:rPr lang="en-US" smtClean="0"/>
              <a:t>10/4/18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1770327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CC62F-10CC-024C-8895-93CA85C94571}" type="datetimeFigureOut">
              <a:rPr lang="en-US" smtClean="0"/>
              <a:t>10/4/18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3946662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35CC62F-10CC-024C-8895-93CA85C94571}" type="datetimeFigureOut">
              <a:rPr lang="en-US" smtClean="0"/>
              <a:t>10/4/18</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1649181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35CC62F-10CC-024C-8895-93CA85C94571}" type="datetimeFigureOut">
              <a:rPr lang="en-US" smtClean="0"/>
              <a:t>10/4/18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2077646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C35CC62F-10CC-024C-8895-93CA85C94571}" type="datetimeFigureOut">
              <a:rPr lang="en-US" smtClean="0"/>
              <a:t>10/4/18</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2676152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35CC62F-10CC-024C-8895-93CA85C94571}" type="datetimeFigureOut">
              <a:rPr lang="en-US" smtClean="0"/>
              <a:t>10/4/18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3131091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35CC62F-10CC-024C-8895-93CA85C94571}" type="datetimeFigureOut">
              <a:rPr lang="en-US" smtClean="0"/>
              <a:t>10/4/18</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6515F19-E1FB-BF4C-8E44-906EBCC51C8B}" type="slidenum">
              <a:rPr lang="en-US" smtClean="0"/>
              <a:t>‹#›</a:t>
            </a:fld>
            <a:endParaRPr lang="en-US"/>
          </a:p>
        </p:txBody>
      </p:sp>
    </p:spTree>
    <p:extLst>
      <p:ext uri="{BB962C8B-B14F-4D97-AF65-F5344CB8AC3E}">
        <p14:creationId xmlns:p14="http://schemas.microsoft.com/office/powerpoint/2010/main" val="3389794800"/>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4" r:id="rId15"/>
    <p:sldLayoutId id="2147483711" r:id="rId16"/>
    <p:sldLayoutId id="2147483712" r:id="rId17"/>
    <p:sldLayoutId id="2147483713"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ethresear.ch/t/block-persistent-storage/817/7"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ethresear.ch/t/improving-the-ux-of-rent-with-a-sleeping-waking-mechanism/1480/3"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hyperlink" Target="https://github.com/barryWhiteHat/miximus"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JacobEberhardt/ZoKrates" TargetMode="External"/><Relationship Id="rId2" Type="http://schemas.openxmlformats.org/officeDocument/2006/relationships/hyperlink" Target="https://ethresear.ch/t/roll-up-roll-back-snark-side-chain-17000-tps/3675" TargetMode="External"/><Relationship Id="rId1" Type="http://schemas.openxmlformats.org/officeDocument/2006/relationships/slideLayout" Target="../slideLayouts/slideLayout7.xml"/><Relationship Id="rId4" Type="http://schemas.openxmlformats.org/officeDocument/2006/relationships/hyperlink" Target="https://medium.com/extropy-io/zokrates-tutorial-with-truffle-41135a3fb754" TargetMode="External"/></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skilesare/StatelessTokens"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hyperlink" Target="https://amzn.to/2y0lkNy"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6BE85-0362-344E-8A2C-C090B437DB5D}"/>
              </a:ext>
            </a:extLst>
          </p:cNvPr>
          <p:cNvSpPr>
            <a:spLocks noGrp="1"/>
          </p:cNvSpPr>
          <p:nvPr>
            <p:ph type="ctrTitle"/>
          </p:nvPr>
        </p:nvSpPr>
        <p:spPr/>
        <p:txBody>
          <a:bodyPr/>
          <a:lstStyle/>
          <a:p>
            <a:r>
              <a:rPr lang="en-US" dirty="0"/>
              <a:t>Stateless Contracts</a:t>
            </a:r>
          </a:p>
        </p:txBody>
      </p:sp>
      <p:sp>
        <p:nvSpPr>
          <p:cNvPr id="3" name="Subtitle 2">
            <a:extLst>
              <a:ext uri="{FF2B5EF4-FFF2-40B4-BE49-F238E27FC236}">
                <a16:creationId xmlns:a16="http://schemas.microsoft.com/office/drawing/2014/main" id="{63745A74-2CD9-4047-A2F5-CEB1845A3624}"/>
              </a:ext>
            </a:extLst>
          </p:cNvPr>
          <p:cNvSpPr>
            <a:spLocks noGrp="1"/>
          </p:cNvSpPr>
          <p:nvPr>
            <p:ph type="subTitle" idx="1"/>
          </p:nvPr>
        </p:nvSpPr>
        <p:spPr/>
        <p:txBody>
          <a:bodyPr/>
          <a:lstStyle/>
          <a:p>
            <a:r>
              <a:rPr lang="en-US" dirty="0"/>
              <a:t>…or ‘how to make off chain information actionable on chain.’</a:t>
            </a:r>
          </a:p>
        </p:txBody>
      </p:sp>
    </p:spTree>
    <p:extLst>
      <p:ext uri="{BB962C8B-B14F-4D97-AF65-F5344CB8AC3E}">
        <p14:creationId xmlns:p14="http://schemas.microsoft.com/office/powerpoint/2010/main" val="349381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CC91A-BC75-0A45-A3B5-80391911CF8C}"/>
              </a:ext>
            </a:extLst>
          </p:cNvPr>
          <p:cNvSpPr>
            <a:spLocks noGrp="1"/>
          </p:cNvSpPr>
          <p:nvPr>
            <p:ph type="title"/>
          </p:nvPr>
        </p:nvSpPr>
        <p:spPr/>
        <p:txBody>
          <a:bodyPr/>
          <a:lstStyle/>
          <a:p>
            <a:r>
              <a:rPr lang="en-US" dirty="0"/>
              <a:t>Why Stateless Data?</a:t>
            </a:r>
          </a:p>
        </p:txBody>
      </p:sp>
      <p:sp>
        <p:nvSpPr>
          <p:cNvPr id="5" name="Text Placeholder 4">
            <a:extLst>
              <a:ext uri="{FF2B5EF4-FFF2-40B4-BE49-F238E27FC236}">
                <a16:creationId xmlns:a16="http://schemas.microsoft.com/office/drawing/2014/main" id="{136FE3B8-3394-6B41-AEE3-E21D7C51E599}"/>
              </a:ext>
            </a:extLst>
          </p:cNvPr>
          <p:cNvSpPr>
            <a:spLocks noGrp="1"/>
          </p:cNvSpPr>
          <p:nvPr>
            <p:ph type="body" sz="quarter" idx="3"/>
          </p:nvPr>
        </p:nvSpPr>
        <p:spPr/>
        <p:txBody>
          <a:bodyPr/>
          <a:lstStyle/>
          <a:p>
            <a:r>
              <a:rPr lang="en-US" sz="1800" dirty="0"/>
              <a:t>How do you put the Rose Bowl on the Blockchain?</a:t>
            </a:r>
          </a:p>
        </p:txBody>
      </p:sp>
      <p:sp>
        <p:nvSpPr>
          <p:cNvPr id="7" name="Text Placeholder 2">
            <a:extLst>
              <a:ext uri="{FF2B5EF4-FFF2-40B4-BE49-F238E27FC236}">
                <a16:creationId xmlns:a16="http://schemas.microsoft.com/office/drawing/2014/main" id="{7019093E-7EC1-0D40-8D47-1689F768CF2A}"/>
              </a:ext>
            </a:extLst>
          </p:cNvPr>
          <p:cNvSpPr txBox="1">
            <a:spLocks/>
          </p:cNvSpPr>
          <p:nvPr/>
        </p:nvSpPr>
        <p:spPr>
          <a:xfrm>
            <a:off x="652463" y="4250949"/>
            <a:ext cx="2940050"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9pPr>
          </a:lstStyle>
          <a:p>
            <a:r>
              <a:rPr lang="en-US"/>
              <a:t>Stateless Data</a:t>
            </a:r>
            <a:endParaRPr lang="en-US" dirty="0"/>
          </a:p>
        </p:txBody>
      </p:sp>
      <p:sp>
        <p:nvSpPr>
          <p:cNvPr id="8" name="Text Placeholder 4">
            <a:extLst>
              <a:ext uri="{FF2B5EF4-FFF2-40B4-BE49-F238E27FC236}">
                <a16:creationId xmlns:a16="http://schemas.microsoft.com/office/drawing/2014/main" id="{A6D6C2E1-BACE-7540-8354-BF4E91BE2102}"/>
              </a:ext>
            </a:extLst>
          </p:cNvPr>
          <p:cNvSpPr txBox="1">
            <a:spLocks/>
          </p:cNvSpPr>
          <p:nvPr/>
        </p:nvSpPr>
        <p:spPr>
          <a:xfrm>
            <a:off x="652463" y="4827211"/>
            <a:ext cx="2940050" cy="65918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285750" indent="-285750">
              <a:buFont typeface="Arial" panose="020B0604020202020204" pitchFamily="34" charset="0"/>
              <a:buChar char="•"/>
            </a:pPr>
            <a:r>
              <a:rPr lang="en-US" dirty="0"/>
              <a:t>Some or all data lives outside of the contract</a:t>
            </a:r>
          </a:p>
        </p:txBody>
      </p:sp>
      <p:pic>
        <p:nvPicPr>
          <p:cNvPr id="9" name="Picture 8">
            <a:extLst>
              <a:ext uri="{FF2B5EF4-FFF2-40B4-BE49-F238E27FC236}">
                <a16:creationId xmlns:a16="http://schemas.microsoft.com/office/drawing/2014/main" id="{736FA335-B9E8-424F-9280-DED5BB9CFFBE}"/>
              </a:ext>
            </a:extLst>
          </p:cNvPr>
          <p:cNvPicPr>
            <a:picLocks noChangeAspect="1"/>
          </p:cNvPicPr>
          <p:nvPr/>
        </p:nvPicPr>
        <p:blipFill>
          <a:blip r:embed="rId2">
            <a:lum bright="70000" contrast="-70000"/>
          </a:blip>
          <a:stretch>
            <a:fillRect/>
          </a:stretch>
        </p:blipFill>
        <p:spPr>
          <a:xfrm>
            <a:off x="1391023" y="2209800"/>
            <a:ext cx="1270000" cy="1270000"/>
          </a:xfrm>
          <a:prstGeom prst="rect">
            <a:avLst/>
          </a:prstGeom>
        </p:spPr>
      </p:pic>
      <p:grpSp>
        <p:nvGrpSpPr>
          <p:cNvPr id="14" name="Group 13">
            <a:extLst>
              <a:ext uri="{FF2B5EF4-FFF2-40B4-BE49-F238E27FC236}">
                <a16:creationId xmlns:a16="http://schemas.microsoft.com/office/drawing/2014/main" id="{AB934D1C-0ECC-1B47-AC02-C36078E6D307}"/>
              </a:ext>
            </a:extLst>
          </p:cNvPr>
          <p:cNvGrpSpPr/>
          <p:nvPr/>
        </p:nvGrpSpPr>
        <p:grpSpPr>
          <a:xfrm>
            <a:off x="4036621" y="2981809"/>
            <a:ext cx="6859061" cy="1279526"/>
            <a:chOff x="775627" y="4179720"/>
            <a:chExt cx="10706467" cy="1997242"/>
          </a:xfrm>
        </p:grpSpPr>
        <p:sp>
          <p:nvSpPr>
            <p:cNvPr id="10" name="Oval 9">
              <a:extLst>
                <a:ext uri="{FF2B5EF4-FFF2-40B4-BE49-F238E27FC236}">
                  <a16:creationId xmlns:a16="http://schemas.microsoft.com/office/drawing/2014/main" id="{BDEB7D63-516F-1A4D-8C31-A707C0DFCC8B}"/>
                </a:ext>
              </a:extLst>
            </p:cNvPr>
            <p:cNvSpPr/>
            <p:nvPr/>
          </p:nvSpPr>
          <p:spPr>
            <a:xfrm>
              <a:off x="775627" y="4179720"/>
              <a:ext cx="1997242" cy="19972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100,000 Seats</a:t>
              </a:r>
            </a:p>
          </p:txBody>
        </p:sp>
        <p:sp>
          <p:nvSpPr>
            <p:cNvPr id="11" name="Oval 10">
              <a:extLst>
                <a:ext uri="{FF2B5EF4-FFF2-40B4-BE49-F238E27FC236}">
                  <a16:creationId xmlns:a16="http://schemas.microsoft.com/office/drawing/2014/main" id="{6DFBD9DB-2442-6A44-9783-DA5609BAB6AD}"/>
                </a:ext>
              </a:extLst>
            </p:cNvPr>
            <p:cNvSpPr/>
            <p:nvPr/>
          </p:nvSpPr>
          <p:spPr>
            <a:xfrm>
              <a:off x="3678702" y="4179720"/>
              <a:ext cx="1997242" cy="19972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 B</a:t>
              </a:r>
            </a:p>
            <a:p>
              <a:pPr algn="ctr"/>
              <a:r>
                <a:rPr lang="en-US" sz="1050" dirty="0"/>
                <a:t>gas</a:t>
              </a:r>
              <a:endParaRPr lang="en-US" sz="2400" dirty="0"/>
            </a:p>
          </p:txBody>
        </p:sp>
        <p:sp>
          <p:nvSpPr>
            <p:cNvPr id="12" name="Oval 11">
              <a:extLst>
                <a:ext uri="{FF2B5EF4-FFF2-40B4-BE49-F238E27FC236}">
                  <a16:creationId xmlns:a16="http://schemas.microsoft.com/office/drawing/2014/main" id="{124B871C-5C4C-A34E-9FD0-B186C05D9738}"/>
                </a:ext>
              </a:extLst>
            </p:cNvPr>
            <p:cNvSpPr/>
            <p:nvPr/>
          </p:nvSpPr>
          <p:spPr>
            <a:xfrm>
              <a:off x="6581777" y="4179720"/>
              <a:ext cx="1997242" cy="19972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$27,000</a:t>
              </a:r>
            </a:p>
            <a:p>
              <a:pPr algn="ctr"/>
              <a:r>
                <a:rPr lang="en-US" sz="1050" dirty="0"/>
                <a:t>game</a:t>
              </a:r>
              <a:endParaRPr lang="en-US" sz="2400" dirty="0"/>
            </a:p>
          </p:txBody>
        </p:sp>
        <p:sp>
          <p:nvSpPr>
            <p:cNvPr id="13" name="Oval 12">
              <a:extLst>
                <a:ext uri="{FF2B5EF4-FFF2-40B4-BE49-F238E27FC236}">
                  <a16:creationId xmlns:a16="http://schemas.microsoft.com/office/drawing/2014/main" id="{A986D228-AB0F-5E45-B779-F4B8C90EE423}"/>
                </a:ext>
              </a:extLst>
            </p:cNvPr>
            <p:cNvSpPr/>
            <p:nvPr/>
          </p:nvSpPr>
          <p:spPr>
            <a:xfrm>
              <a:off x="9484852" y="4179720"/>
              <a:ext cx="1997242" cy="19972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5.5</a:t>
              </a:r>
              <a:r>
                <a:rPr lang="en-US" sz="900" dirty="0"/>
                <a:t>hours</a:t>
              </a:r>
            </a:p>
            <a:p>
              <a:pPr algn="ctr"/>
              <a:r>
                <a:rPr lang="en-US" sz="900" dirty="0"/>
                <a:t> of 100% of the Ethereum Chain</a:t>
              </a:r>
              <a:endParaRPr lang="en-US" sz="2400" dirty="0"/>
            </a:p>
          </p:txBody>
        </p:sp>
      </p:grpSp>
      <p:sp>
        <p:nvSpPr>
          <p:cNvPr id="15" name="Text Placeholder 4">
            <a:extLst>
              <a:ext uri="{FF2B5EF4-FFF2-40B4-BE49-F238E27FC236}">
                <a16:creationId xmlns:a16="http://schemas.microsoft.com/office/drawing/2014/main" id="{7A5DC0CE-DADB-9E46-9374-A764A3383E55}"/>
              </a:ext>
            </a:extLst>
          </p:cNvPr>
          <p:cNvSpPr txBox="1">
            <a:spLocks/>
          </p:cNvSpPr>
          <p:nvPr/>
        </p:nvSpPr>
        <p:spPr>
          <a:xfrm>
            <a:off x="3883659" y="4250949"/>
            <a:ext cx="6167175"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9pPr>
          </a:lstStyle>
          <a:p>
            <a:r>
              <a:rPr lang="en-US" sz="1600" dirty="0"/>
              <a:t>How does Amazon Sell its Inventory on the Blockchain?</a:t>
            </a:r>
          </a:p>
        </p:txBody>
      </p:sp>
      <p:grpSp>
        <p:nvGrpSpPr>
          <p:cNvPr id="16" name="Group 15">
            <a:extLst>
              <a:ext uri="{FF2B5EF4-FFF2-40B4-BE49-F238E27FC236}">
                <a16:creationId xmlns:a16="http://schemas.microsoft.com/office/drawing/2014/main" id="{EA83BBD2-F5FC-D940-8F9B-202FEDB67104}"/>
              </a:ext>
            </a:extLst>
          </p:cNvPr>
          <p:cNvGrpSpPr/>
          <p:nvPr/>
        </p:nvGrpSpPr>
        <p:grpSpPr>
          <a:xfrm>
            <a:off x="4036621" y="5251558"/>
            <a:ext cx="6859061" cy="1279526"/>
            <a:chOff x="775627" y="4179720"/>
            <a:chExt cx="10706467" cy="1997242"/>
          </a:xfrm>
        </p:grpSpPr>
        <p:sp>
          <p:nvSpPr>
            <p:cNvPr id="17" name="Oval 16">
              <a:extLst>
                <a:ext uri="{FF2B5EF4-FFF2-40B4-BE49-F238E27FC236}">
                  <a16:creationId xmlns:a16="http://schemas.microsoft.com/office/drawing/2014/main" id="{97F08D85-6B74-C14A-A260-34CDB6946573}"/>
                </a:ext>
              </a:extLst>
            </p:cNvPr>
            <p:cNvSpPr/>
            <p:nvPr/>
          </p:nvSpPr>
          <p:spPr>
            <a:xfrm>
              <a:off x="775627" y="4179720"/>
              <a:ext cx="1997242" cy="1997242"/>
            </a:xfrm>
            <a:prstGeom prst="ellipse">
              <a:avLst/>
            </a:prstGeom>
            <a:solidFill>
              <a:srgbClr val="0742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562M Products</a:t>
              </a:r>
            </a:p>
          </p:txBody>
        </p:sp>
        <p:sp>
          <p:nvSpPr>
            <p:cNvPr id="18" name="Oval 17">
              <a:extLst>
                <a:ext uri="{FF2B5EF4-FFF2-40B4-BE49-F238E27FC236}">
                  <a16:creationId xmlns:a16="http://schemas.microsoft.com/office/drawing/2014/main" id="{AB02888E-1C6E-8542-B901-F4976CD80333}"/>
                </a:ext>
              </a:extLst>
            </p:cNvPr>
            <p:cNvSpPr/>
            <p:nvPr/>
          </p:nvSpPr>
          <p:spPr>
            <a:xfrm>
              <a:off x="3678702" y="4179720"/>
              <a:ext cx="1997242" cy="1997242"/>
            </a:xfrm>
            <a:prstGeom prst="ellipse">
              <a:avLst/>
            </a:prstGeom>
            <a:solidFill>
              <a:srgbClr val="0742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 T</a:t>
              </a:r>
            </a:p>
            <a:p>
              <a:pPr algn="ctr"/>
              <a:r>
                <a:rPr lang="en-US" sz="1050" dirty="0"/>
                <a:t>gas</a:t>
              </a:r>
              <a:endParaRPr lang="en-US" sz="2400" dirty="0"/>
            </a:p>
          </p:txBody>
        </p:sp>
        <p:sp>
          <p:nvSpPr>
            <p:cNvPr id="19" name="Oval 18">
              <a:extLst>
                <a:ext uri="{FF2B5EF4-FFF2-40B4-BE49-F238E27FC236}">
                  <a16:creationId xmlns:a16="http://schemas.microsoft.com/office/drawing/2014/main" id="{7088DBC3-9C32-434E-8873-093A1127DF7F}"/>
                </a:ext>
              </a:extLst>
            </p:cNvPr>
            <p:cNvSpPr/>
            <p:nvPr/>
          </p:nvSpPr>
          <p:spPr>
            <a:xfrm>
              <a:off x="6581777" y="4179720"/>
              <a:ext cx="1997242" cy="1997242"/>
            </a:xfrm>
            <a:prstGeom prst="ellipse">
              <a:avLst/>
            </a:prstGeom>
            <a:solidFill>
              <a:srgbClr val="0742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$1.2B</a:t>
              </a:r>
            </a:p>
            <a:p>
              <a:pPr algn="ctr"/>
              <a:r>
                <a:rPr lang="en-US" sz="1050" dirty="0"/>
                <a:t>load</a:t>
              </a:r>
              <a:endParaRPr lang="en-US" sz="2400" dirty="0"/>
            </a:p>
          </p:txBody>
        </p:sp>
        <p:sp>
          <p:nvSpPr>
            <p:cNvPr id="20" name="Oval 19">
              <a:extLst>
                <a:ext uri="{FF2B5EF4-FFF2-40B4-BE49-F238E27FC236}">
                  <a16:creationId xmlns:a16="http://schemas.microsoft.com/office/drawing/2014/main" id="{5C63E803-4588-7740-A724-A70CA9702BF4}"/>
                </a:ext>
              </a:extLst>
            </p:cNvPr>
            <p:cNvSpPr/>
            <p:nvPr/>
          </p:nvSpPr>
          <p:spPr>
            <a:xfrm>
              <a:off x="9484852" y="4179720"/>
              <a:ext cx="1997242" cy="1997242"/>
            </a:xfrm>
            <a:prstGeom prst="ellipse">
              <a:avLst/>
            </a:prstGeom>
            <a:solidFill>
              <a:srgbClr val="0742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29 years</a:t>
              </a:r>
              <a:endParaRPr lang="en-US" sz="800" dirty="0"/>
            </a:p>
            <a:p>
              <a:pPr algn="ctr"/>
              <a:r>
                <a:rPr lang="en-US" sz="900" dirty="0"/>
                <a:t> of 100% of the Ethereum Chain</a:t>
              </a:r>
              <a:endParaRPr lang="en-US" sz="2400" dirty="0"/>
            </a:p>
          </p:txBody>
        </p:sp>
      </p:grpSp>
    </p:spTree>
    <p:extLst>
      <p:ext uri="{BB962C8B-B14F-4D97-AF65-F5344CB8AC3E}">
        <p14:creationId xmlns:p14="http://schemas.microsoft.com/office/powerpoint/2010/main" val="1681442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3A30D-ED61-5845-8E89-0D5F481D1054}"/>
              </a:ext>
            </a:extLst>
          </p:cNvPr>
          <p:cNvSpPr>
            <a:spLocks noGrp="1"/>
          </p:cNvSpPr>
          <p:nvPr>
            <p:ph type="title"/>
          </p:nvPr>
        </p:nvSpPr>
        <p:spPr/>
        <p:txBody>
          <a:bodyPr/>
          <a:lstStyle/>
          <a:p>
            <a:r>
              <a:rPr lang="en-US" dirty="0"/>
              <a:t>A stateless UTXO</a:t>
            </a:r>
          </a:p>
        </p:txBody>
      </p:sp>
      <p:sp>
        <p:nvSpPr>
          <p:cNvPr id="3" name="Text Placeholder 2">
            <a:extLst>
              <a:ext uri="{FF2B5EF4-FFF2-40B4-BE49-F238E27FC236}">
                <a16:creationId xmlns:a16="http://schemas.microsoft.com/office/drawing/2014/main" id="{32565732-AF13-1F43-B9C6-467E39C805F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81007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D8B013EA-36DC-0048-B598-7ADA52F3250E}"/>
              </a:ext>
            </a:extLst>
          </p:cNvPr>
          <p:cNvGrpSpPr/>
          <p:nvPr/>
        </p:nvGrpSpPr>
        <p:grpSpPr>
          <a:xfrm>
            <a:off x="666637" y="2424849"/>
            <a:ext cx="1713964" cy="2261961"/>
            <a:chOff x="755154" y="842088"/>
            <a:chExt cx="1713964" cy="2261961"/>
          </a:xfrm>
        </p:grpSpPr>
        <p:pic>
          <p:nvPicPr>
            <p:cNvPr id="10" name="Picture 9">
              <a:extLst>
                <a:ext uri="{FF2B5EF4-FFF2-40B4-BE49-F238E27FC236}">
                  <a16:creationId xmlns:a16="http://schemas.microsoft.com/office/drawing/2014/main" id="{0B1E59FD-C094-8347-9691-C55565FA98B8}"/>
                </a:ext>
              </a:extLst>
            </p:cNvPr>
            <p:cNvPicPr>
              <a:picLocks noChangeAspect="1"/>
            </p:cNvPicPr>
            <p:nvPr/>
          </p:nvPicPr>
          <p:blipFill>
            <a:blip r:embed="rId2">
              <a:lum bright="70000" contrast="-70000"/>
            </a:blip>
            <a:stretch>
              <a:fillRect/>
            </a:stretch>
          </p:blipFill>
          <p:spPr>
            <a:xfrm>
              <a:off x="977136" y="1834049"/>
              <a:ext cx="1270000" cy="1270000"/>
            </a:xfrm>
            <a:prstGeom prst="rect">
              <a:avLst/>
            </a:prstGeom>
          </p:spPr>
        </p:pic>
        <p:sp>
          <p:nvSpPr>
            <p:cNvPr id="11" name="TextBox 10">
              <a:extLst>
                <a:ext uri="{FF2B5EF4-FFF2-40B4-BE49-F238E27FC236}">
                  <a16:creationId xmlns:a16="http://schemas.microsoft.com/office/drawing/2014/main" id="{B77ABA79-2985-384C-8798-A2E901AE693B}"/>
                </a:ext>
              </a:extLst>
            </p:cNvPr>
            <p:cNvSpPr txBox="1"/>
            <p:nvPr/>
          </p:nvSpPr>
          <p:spPr>
            <a:xfrm>
              <a:off x="755154" y="1695549"/>
              <a:ext cx="1713964" cy="276999"/>
            </a:xfrm>
            <a:prstGeom prst="rect">
              <a:avLst/>
            </a:prstGeom>
            <a:noFill/>
          </p:spPr>
          <p:txBody>
            <a:bodyPr wrap="square" rtlCol="0">
              <a:spAutoFit/>
            </a:bodyPr>
            <a:lstStyle/>
            <a:p>
              <a:pPr algn="ctr"/>
              <a:r>
                <a:rPr lang="en-US" sz="1200" dirty="0"/>
                <a:t>Hash(0xA, 1,000,000)</a:t>
              </a:r>
            </a:p>
          </p:txBody>
        </p:sp>
        <p:cxnSp>
          <p:nvCxnSpPr>
            <p:cNvPr id="13" name="Straight Arrow Connector 12">
              <a:extLst>
                <a:ext uri="{FF2B5EF4-FFF2-40B4-BE49-F238E27FC236}">
                  <a16:creationId xmlns:a16="http://schemas.microsoft.com/office/drawing/2014/main" id="{16C4D8FE-222D-1549-992A-ED16DF40751F}"/>
                </a:ext>
              </a:extLst>
            </p:cNvPr>
            <p:cNvCxnSpPr>
              <a:stCxn id="11" idx="0"/>
            </p:cNvCxnSpPr>
            <p:nvPr/>
          </p:nvCxnSpPr>
          <p:spPr>
            <a:xfrm flipV="1">
              <a:off x="1612136" y="1188337"/>
              <a:ext cx="0" cy="507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DD859B8-F21C-CF4A-B257-56D06FEDC308}"/>
                </a:ext>
              </a:extLst>
            </p:cNvPr>
            <p:cNvSpPr txBox="1"/>
            <p:nvPr/>
          </p:nvSpPr>
          <p:spPr>
            <a:xfrm>
              <a:off x="755154" y="842088"/>
              <a:ext cx="1713964" cy="276999"/>
            </a:xfrm>
            <a:prstGeom prst="rect">
              <a:avLst/>
            </a:prstGeom>
            <a:noFill/>
          </p:spPr>
          <p:txBody>
            <a:bodyPr wrap="square" rtlCol="0">
              <a:spAutoFit/>
            </a:bodyPr>
            <a:lstStyle/>
            <a:p>
              <a:pPr algn="ctr"/>
              <a:r>
                <a:rPr lang="en-US" sz="1200" dirty="0"/>
                <a:t>Root</a:t>
              </a:r>
            </a:p>
          </p:txBody>
        </p:sp>
      </p:grpSp>
      <p:grpSp>
        <p:nvGrpSpPr>
          <p:cNvPr id="36" name="Group 35">
            <a:extLst>
              <a:ext uri="{FF2B5EF4-FFF2-40B4-BE49-F238E27FC236}">
                <a16:creationId xmlns:a16="http://schemas.microsoft.com/office/drawing/2014/main" id="{C77E8069-BDB5-DB4F-8A47-D9B10917D330}"/>
              </a:ext>
            </a:extLst>
          </p:cNvPr>
          <p:cNvGrpSpPr/>
          <p:nvPr/>
        </p:nvGrpSpPr>
        <p:grpSpPr>
          <a:xfrm>
            <a:off x="3709796" y="2207747"/>
            <a:ext cx="3427928" cy="3088227"/>
            <a:chOff x="3104118" y="842088"/>
            <a:chExt cx="3427928" cy="3088227"/>
          </a:xfrm>
        </p:grpSpPr>
        <p:pic>
          <p:nvPicPr>
            <p:cNvPr id="15" name="Picture 14">
              <a:extLst>
                <a:ext uri="{FF2B5EF4-FFF2-40B4-BE49-F238E27FC236}">
                  <a16:creationId xmlns:a16="http://schemas.microsoft.com/office/drawing/2014/main" id="{3641359F-642C-A145-A804-3A09A9726E2C}"/>
                </a:ext>
              </a:extLst>
            </p:cNvPr>
            <p:cNvPicPr>
              <a:picLocks noChangeAspect="1"/>
            </p:cNvPicPr>
            <p:nvPr/>
          </p:nvPicPr>
          <p:blipFill>
            <a:blip r:embed="rId2">
              <a:lum bright="70000" contrast="-70000"/>
            </a:blip>
            <a:stretch>
              <a:fillRect/>
            </a:stretch>
          </p:blipFill>
          <p:spPr>
            <a:xfrm>
              <a:off x="3326100" y="2660315"/>
              <a:ext cx="1270000" cy="1270000"/>
            </a:xfrm>
            <a:prstGeom prst="rect">
              <a:avLst/>
            </a:prstGeom>
          </p:spPr>
        </p:pic>
        <p:sp>
          <p:nvSpPr>
            <p:cNvPr id="16" name="TextBox 15">
              <a:extLst>
                <a:ext uri="{FF2B5EF4-FFF2-40B4-BE49-F238E27FC236}">
                  <a16:creationId xmlns:a16="http://schemas.microsoft.com/office/drawing/2014/main" id="{00E10E27-3F1B-AC45-8A37-5F69A6914BF6}"/>
                </a:ext>
              </a:extLst>
            </p:cNvPr>
            <p:cNvSpPr txBox="1"/>
            <p:nvPr/>
          </p:nvSpPr>
          <p:spPr>
            <a:xfrm>
              <a:off x="3104118" y="2521815"/>
              <a:ext cx="1713964" cy="276999"/>
            </a:xfrm>
            <a:prstGeom prst="rect">
              <a:avLst/>
            </a:prstGeom>
            <a:noFill/>
          </p:spPr>
          <p:txBody>
            <a:bodyPr wrap="square" rtlCol="0">
              <a:spAutoFit/>
            </a:bodyPr>
            <a:lstStyle/>
            <a:p>
              <a:pPr algn="ctr"/>
              <a:r>
                <a:rPr lang="en-US" sz="1200" dirty="0"/>
                <a:t>Hash(0xA, 999,995)</a:t>
              </a:r>
            </a:p>
          </p:txBody>
        </p:sp>
        <p:cxnSp>
          <p:nvCxnSpPr>
            <p:cNvPr id="17" name="Straight Arrow Connector 16">
              <a:extLst>
                <a:ext uri="{FF2B5EF4-FFF2-40B4-BE49-F238E27FC236}">
                  <a16:creationId xmlns:a16="http://schemas.microsoft.com/office/drawing/2014/main" id="{6C6B17E0-8664-504F-9401-D7379DD8FE1A}"/>
                </a:ext>
              </a:extLst>
            </p:cNvPr>
            <p:cNvCxnSpPr>
              <a:cxnSpLocks/>
              <a:stCxn id="16" idx="0"/>
            </p:cNvCxnSpPr>
            <p:nvPr/>
          </p:nvCxnSpPr>
          <p:spPr>
            <a:xfrm flipV="1">
              <a:off x="3961100" y="2014603"/>
              <a:ext cx="383753" cy="507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DD2684F-40D1-1646-9CEB-2A68A86BEF07}"/>
                </a:ext>
              </a:extLst>
            </p:cNvPr>
            <p:cNvSpPr txBox="1"/>
            <p:nvPr/>
          </p:nvSpPr>
          <p:spPr>
            <a:xfrm>
              <a:off x="3961100" y="842088"/>
              <a:ext cx="1713964" cy="276999"/>
            </a:xfrm>
            <a:prstGeom prst="rect">
              <a:avLst/>
            </a:prstGeom>
            <a:noFill/>
          </p:spPr>
          <p:txBody>
            <a:bodyPr wrap="square" rtlCol="0">
              <a:spAutoFit/>
            </a:bodyPr>
            <a:lstStyle/>
            <a:p>
              <a:pPr algn="ctr"/>
              <a:r>
                <a:rPr lang="en-US" sz="1200" dirty="0"/>
                <a:t>Root</a:t>
              </a:r>
            </a:p>
          </p:txBody>
        </p:sp>
        <p:pic>
          <p:nvPicPr>
            <p:cNvPr id="19" name="Picture 18">
              <a:extLst>
                <a:ext uri="{FF2B5EF4-FFF2-40B4-BE49-F238E27FC236}">
                  <a16:creationId xmlns:a16="http://schemas.microsoft.com/office/drawing/2014/main" id="{F2CD6787-12FC-8747-A40D-9FD7E256D856}"/>
                </a:ext>
              </a:extLst>
            </p:cNvPr>
            <p:cNvPicPr>
              <a:picLocks noChangeAspect="1"/>
            </p:cNvPicPr>
            <p:nvPr/>
          </p:nvPicPr>
          <p:blipFill>
            <a:blip r:embed="rId2">
              <a:lum bright="70000" contrast="-70000"/>
            </a:blip>
            <a:stretch>
              <a:fillRect/>
            </a:stretch>
          </p:blipFill>
          <p:spPr>
            <a:xfrm>
              <a:off x="5040064" y="2660315"/>
              <a:ext cx="1270000" cy="1270000"/>
            </a:xfrm>
            <a:prstGeom prst="rect">
              <a:avLst/>
            </a:prstGeom>
          </p:spPr>
        </p:pic>
        <p:sp>
          <p:nvSpPr>
            <p:cNvPr id="20" name="TextBox 19">
              <a:extLst>
                <a:ext uri="{FF2B5EF4-FFF2-40B4-BE49-F238E27FC236}">
                  <a16:creationId xmlns:a16="http://schemas.microsoft.com/office/drawing/2014/main" id="{4C6386E9-7AAB-4641-BC4A-FC5E0F215EF6}"/>
                </a:ext>
              </a:extLst>
            </p:cNvPr>
            <p:cNvSpPr txBox="1"/>
            <p:nvPr/>
          </p:nvSpPr>
          <p:spPr>
            <a:xfrm>
              <a:off x="4818082" y="2521815"/>
              <a:ext cx="1713964" cy="276999"/>
            </a:xfrm>
            <a:prstGeom prst="rect">
              <a:avLst/>
            </a:prstGeom>
            <a:noFill/>
          </p:spPr>
          <p:txBody>
            <a:bodyPr wrap="square" rtlCol="0">
              <a:spAutoFit/>
            </a:bodyPr>
            <a:lstStyle/>
            <a:p>
              <a:pPr algn="ctr"/>
              <a:r>
                <a:rPr lang="en-US" sz="1200" dirty="0"/>
                <a:t>Hash(0xB, 5)</a:t>
              </a:r>
            </a:p>
          </p:txBody>
        </p:sp>
        <p:cxnSp>
          <p:nvCxnSpPr>
            <p:cNvPr id="22" name="Straight Arrow Connector 21">
              <a:extLst>
                <a:ext uri="{FF2B5EF4-FFF2-40B4-BE49-F238E27FC236}">
                  <a16:creationId xmlns:a16="http://schemas.microsoft.com/office/drawing/2014/main" id="{CB9EBE36-9476-3E4B-8A85-DEA48485C818}"/>
                </a:ext>
              </a:extLst>
            </p:cNvPr>
            <p:cNvCxnSpPr>
              <a:cxnSpLocks/>
            </p:cNvCxnSpPr>
            <p:nvPr/>
          </p:nvCxnSpPr>
          <p:spPr>
            <a:xfrm flipH="1" flipV="1">
              <a:off x="5314337" y="2014603"/>
              <a:ext cx="357781" cy="463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0F75B59-E93B-464C-A98C-8EE87B4C7AF1}"/>
                </a:ext>
              </a:extLst>
            </p:cNvPr>
            <p:cNvSpPr txBox="1"/>
            <p:nvPr/>
          </p:nvSpPr>
          <p:spPr>
            <a:xfrm>
              <a:off x="3961100" y="1622498"/>
              <a:ext cx="1713964" cy="276999"/>
            </a:xfrm>
            <a:prstGeom prst="rect">
              <a:avLst/>
            </a:prstGeom>
            <a:noFill/>
          </p:spPr>
          <p:txBody>
            <a:bodyPr wrap="square" rtlCol="0">
              <a:spAutoFit/>
            </a:bodyPr>
            <a:lstStyle/>
            <a:p>
              <a:pPr algn="ctr"/>
              <a:r>
                <a:rPr lang="en-US" sz="1200" dirty="0"/>
                <a:t>Hash(L,R)</a:t>
              </a:r>
            </a:p>
          </p:txBody>
        </p:sp>
        <p:cxnSp>
          <p:nvCxnSpPr>
            <p:cNvPr id="25" name="Straight Arrow Connector 24">
              <a:extLst>
                <a:ext uri="{FF2B5EF4-FFF2-40B4-BE49-F238E27FC236}">
                  <a16:creationId xmlns:a16="http://schemas.microsoft.com/office/drawing/2014/main" id="{83A31316-A89C-8246-90DF-FBFAD8461FBF}"/>
                </a:ext>
              </a:extLst>
            </p:cNvPr>
            <p:cNvCxnSpPr/>
            <p:nvPr/>
          </p:nvCxnSpPr>
          <p:spPr>
            <a:xfrm flipV="1">
              <a:off x="4818082" y="1128091"/>
              <a:ext cx="0" cy="507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F7547739-C942-C94F-A9CE-22BBFAC4A374}"/>
              </a:ext>
            </a:extLst>
          </p:cNvPr>
          <p:cNvGrpSpPr/>
          <p:nvPr/>
        </p:nvGrpSpPr>
        <p:grpSpPr>
          <a:xfrm>
            <a:off x="7797344" y="1635303"/>
            <a:ext cx="4257294" cy="4375849"/>
            <a:chOff x="6736696" y="1737604"/>
            <a:chExt cx="4257294" cy="4375849"/>
          </a:xfrm>
        </p:grpSpPr>
        <p:sp>
          <p:nvSpPr>
            <p:cNvPr id="29" name="TextBox 28">
              <a:extLst>
                <a:ext uri="{FF2B5EF4-FFF2-40B4-BE49-F238E27FC236}">
                  <a16:creationId xmlns:a16="http://schemas.microsoft.com/office/drawing/2014/main" id="{A4672014-7616-9C4B-B1B2-65FA071B6F30}"/>
                </a:ext>
              </a:extLst>
            </p:cNvPr>
            <p:cNvSpPr txBox="1"/>
            <p:nvPr/>
          </p:nvSpPr>
          <p:spPr>
            <a:xfrm>
              <a:off x="8423044" y="1737604"/>
              <a:ext cx="1713964" cy="276999"/>
            </a:xfrm>
            <a:prstGeom prst="rect">
              <a:avLst/>
            </a:prstGeom>
            <a:noFill/>
          </p:spPr>
          <p:txBody>
            <a:bodyPr wrap="square" rtlCol="0">
              <a:spAutoFit/>
            </a:bodyPr>
            <a:lstStyle/>
            <a:p>
              <a:pPr algn="ctr"/>
              <a:r>
                <a:rPr lang="en-US" sz="1200" dirty="0"/>
                <a:t>Root</a:t>
              </a:r>
            </a:p>
          </p:txBody>
        </p:sp>
        <p:pic>
          <p:nvPicPr>
            <p:cNvPr id="30" name="Picture 29">
              <a:extLst>
                <a:ext uri="{FF2B5EF4-FFF2-40B4-BE49-F238E27FC236}">
                  <a16:creationId xmlns:a16="http://schemas.microsoft.com/office/drawing/2014/main" id="{F5D1BB3C-191C-7944-87DA-81CBD0D0D33A}"/>
                </a:ext>
              </a:extLst>
            </p:cNvPr>
            <p:cNvPicPr>
              <a:picLocks noChangeAspect="1"/>
            </p:cNvPicPr>
            <p:nvPr/>
          </p:nvPicPr>
          <p:blipFill>
            <a:blip r:embed="rId2">
              <a:lum bright="70000" contrast="-70000"/>
            </a:blip>
            <a:stretch>
              <a:fillRect/>
            </a:stretch>
          </p:blipFill>
          <p:spPr>
            <a:xfrm>
              <a:off x="9502008" y="3555831"/>
              <a:ext cx="1270000" cy="1270000"/>
            </a:xfrm>
            <a:prstGeom prst="rect">
              <a:avLst/>
            </a:prstGeom>
          </p:spPr>
        </p:pic>
        <p:sp>
          <p:nvSpPr>
            <p:cNvPr id="31" name="TextBox 30">
              <a:extLst>
                <a:ext uri="{FF2B5EF4-FFF2-40B4-BE49-F238E27FC236}">
                  <a16:creationId xmlns:a16="http://schemas.microsoft.com/office/drawing/2014/main" id="{7275E85C-2958-D14B-90C1-8434A878526B}"/>
                </a:ext>
              </a:extLst>
            </p:cNvPr>
            <p:cNvSpPr txBox="1"/>
            <p:nvPr/>
          </p:nvSpPr>
          <p:spPr>
            <a:xfrm>
              <a:off x="9280026" y="3417331"/>
              <a:ext cx="1713964" cy="276999"/>
            </a:xfrm>
            <a:prstGeom prst="rect">
              <a:avLst/>
            </a:prstGeom>
            <a:noFill/>
          </p:spPr>
          <p:txBody>
            <a:bodyPr wrap="square" rtlCol="0">
              <a:spAutoFit/>
            </a:bodyPr>
            <a:lstStyle/>
            <a:p>
              <a:pPr algn="ctr"/>
              <a:r>
                <a:rPr lang="en-US" sz="1200" dirty="0"/>
                <a:t>Hash(0xB, 5)</a:t>
              </a:r>
            </a:p>
          </p:txBody>
        </p:sp>
        <p:cxnSp>
          <p:nvCxnSpPr>
            <p:cNvPr id="32" name="Straight Arrow Connector 31">
              <a:extLst>
                <a:ext uri="{FF2B5EF4-FFF2-40B4-BE49-F238E27FC236}">
                  <a16:creationId xmlns:a16="http://schemas.microsoft.com/office/drawing/2014/main" id="{7A5A0EAF-F038-6142-BF16-5162108E58DF}"/>
                </a:ext>
              </a:extLst>
            </p:cNvPr>
            <p:cNvCxnSpPr>
              <a:cxnSpLocks/>
            </p:cNvCxnSpPr>
            <p:nvPr/>
          </p:nvCxnSpPr>
          <p:spPr>
            <a:xfrm flipH="1" flipV="1">
              <a:off x="9776281" y="2910119"/>
              <a:ext cx="357781" cy="463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B74FA95-E94A-114A-94C5-88B24CA323B1}"/>
                </a:ext>
              </a:extLst>
            </p:cNvPr>
            <p:cNvSpPr txBox="1"/>
            <p:nvPr/>
          </p:nvSpPr>
          <p:spPr>
            <a:xfrm>
              <a:off x="8423044" y="2518014"/>
              <a:ext cx="1713964" cy="276999"/>
            </a:xfrm>
            <a:prstGeom prst="rect">
              <a:avLst/>
            </a:prstGeom>
            <a:noFill/>
          </p:spPr>
          <p:txBody>
            <a:bodyPr wrap="square" rtlCol="0">
              <a:spAutoFit/>
            </a:bodyPr>
            <a:lstStyle/>
            <a:p>
              <a:pPr algn="ctr"/>
              <a:r>
                <a:rPr lang="en-US" sz="1200" dirty="0"/>
                <a:t>Hash(L,R)</a:t>
              </a:r>
            </a:p>
          </p:txBody>
        </p:sp>
        <p:cxnSp>
          <p:nvCxnSpPr>
            <p:cNvPr id="34" name="Straight Arrow Connector 33">
              <a:extLst>
                <a:ext uri="{FF2B5EF4-FFF2-40B4-BE49-F238E27FC236}">
                  <a16:creationId xmlns:a16="http://schemas.microsoft.com/office/drawing/2014/main" id="{1896D176-DE21-B94D-8B90-BA7D7C9A0B32}"/>
                </a:ext>
              </a:extLst>
            </p:cNvPr>
            <p:cNvCxnSpPr/>
            <p:nvPr/>
          </p:nvCxnSpPr>
          <p:spPr>
            <a:xfrm flipV="1">
              <a:off x="9280026" y="2023607"/>
              <a:ext cx="0" cy="507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B324BEA-2DBB-484B-9226-5FCFD0441B29}"/>
                </a:ext>
              </a:extLst>
            </p:cNvPr>
            <p:cNvPicPr>
              <a:picLocks noChangeAspect="1"/>
            </p:cNvPicPr>
            <p:nvPr/>
          </p:nvPicPr>
          <p:blipFill>
            <a:blip r:embed="rId2">
              <a:lum bright="70000" contrast="-70000"/>
            </a:blip>
            <a:stretch>
              <a:fillRect/>
            </a:stretch>
          </p:blipFill>
          <p:spPr>
            <a:xfrm>
              <a:off x="6958678" y="4843453"/>
              <a:ext cx="1270000" cy="1270000"/>
            </a:xfrm>
            <a:prstGeom prst="rect">
              <a:avLst/>
            </a:prstGeom>
          </p:spPr>
        </p:pic>
        <p:sp>
          <p:nvSpPr>
            <p:cNvPr id="38" name="TextBox 37">
              <a:extLst>
                <a:ext uri="{FF2B5EF4-FFF2-40B4-BE49-F238E27FC236}">
                  <a16:creationId xmlns:a16="http://schemas.microsoft.com/office/drawing/2014/main" id="{5654CFB1-320A-4C4E-8816-F1EB93C9E7A5}"/>
                </a:ext>
              </a:extLst>
            </p:cNvPr>
            <p:cNvSpPr txBox="1"/>
            <p:nvPr/>
          </p:nvSpPr>
          <p:spPr>
            <a:xfrm>
              <a:off x="6736696" y="4704953"/>
              <a:ext cx="1713964" cy="276999"/>
            </a:xfrm>
            <a:prstGeom prst="rect">
              <a:avLst/>
            </a:prstGeom>
            <a:noFill/>
          </p:spPr>
          <p:txBody>
            <a:bodyPr wrap="square" rtlCol="0">
              <a:spAutoFit/>
            </a:bodyPr>
            <a:lstStyle/>
            <a:p>
              <a:pPr algn="ctr"/>
              <a:r>
                <a:rPr lang="en-US" sz="1200" dirty="0"/>
                <a:t>Hash(0xA, 999,900)</a:t>
              </a:r>
            </a:p>
          </p:txBody>
        </p:sp>
        <p:cxnSp>
          <p:nvCxnSpPr>
            <p:cNvPr id="39" name="Straight Arrow Connector 38">
              <a:extLst>
                <a:ext uri="{FF2B5EF4-FFF2-40B4-BE49-F238E27FC236}">
                  <a16:creationId xmlns:a16="http://schemas.microsoft.com/office/drawing/2014/main" id="{CA8BD186-FE24-EC4D-9CD8-FD444F653535}"/>
                </a:ext>
              </a:extLst>
            </p:cNvPr>
            <p:cNvCxnSpPr>
              <a:cxnSpLocks/>
              <a:stCxn id="38" idx="0"/>
            </p:cNvCxnSpPr>
            <p:nvPr/>
          </p:nvCxnSpPr>
          <p:spPr>
            <a:xfrm flipV="1">
              <a:off x="7593678" y="4197741"/>
              <a:ext cx="383753" cy="507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090C6625-BDD6-8A4D-B479-3798C372D23B}"/>
                </a:ext>
              </a:extLst>
            </p:cNvPr>
            <p:cNvPicPr>
              <a:picLocks noChangeAspect="1"/>
            </p:cNvPicPr>
            <p:nvPr/>
          </p:nvPicPr>
          <p:blipFill>
            <a:blip r:embed="rId2">
              <a:lum bright="70000" contrast="-70000"/>
            </a:blip>
            <a:stretch>
              <a:fillRect/>
            </a:stretch>
          </p:blipFill>
          <p:spPr>
            <a:xfrm>
              <a:off x="8672642" y="4843453"/>
              <a:ext cx="1270000" cy="1270000"/>
            </a:xfrm>
            <a:prstGeom prst="rect">
              <a:avLst/>
            </a:prstGeom>
          </p:spPr>
        </p:pic>
        <p:sp>
          <p:nvSpPr>
            <p:cNvPr id="41" name="TextBox 40">
              <a:extLst>
                <a:ext uri="{FF2B5EF4-FFF2-40B4-BE49-F238E27FC236}">
                  <a16:creationId xmlns:a16="http://schemas.microsoft.com/office/drawing/2014/main" id="{01C2D07A-87E8-D14E-947C-5F825E059EB2}"/>
                </a:ext>
              </a:extLst>
            </p:cNvPr>
            <p:cNvSpPr txBox="1"/>
            <p:nvPr/>
          </p:nvSpPr>
          <p:spPr>
            <a:xfrm>
              <a:off x="8450660" y="4704953"/>
              <a:ext cx="1713964" cy="276999"/>
            </a:xfrm>
            <a:prstGeom prst="rect">
              <a:avLst/>
            </a:prstGeom>
            <a:noFill/>
          </p:spPr>
          <p:txBody>
            <a:bodyPr wrap="square" rtlCol="0">
              <a:spAutoFit/>
            </a:bodyPr>
            <a:lstStyle/>
            <a:p>
              <a:pPr algn="ctr"/>
              <a:r>
                <a:rPr lang="en-US" sz="1200" dirty="0"/>
                <a:t>Hash(0xC, 15)</a:t>
              </a:r>
            </a:p>
          </p:txBody>
        </p:sp>
        <p:cxnSp>
          <p:nvCxnSpPr>
            <p:cNvPr id="42" name="Straight Arrow Connector 41">
              <a:extLst>
                <a:ext uri="{FF2B5EF4-FFF2-40B4-BE49-F238E27FC236}">
                  <a16:creationId xmlns:a16="http://schemas.microsoft.com/office/drawing/2014/main" id="{D73A1DB8-D74F-7849-A3A9-9C0DDB4C2189}"/>
                </a:ext>
              </a:extLst>
            </p:cNvPr>
            <p:cNvCxnSpPr>
              <a:cxnSpLocks/>
            </p:cNvCxnSpPr>
            <p:nvPr/>
          </p:nvCxnSpPr>
          <p:spPr>
            <a:xfrm flipH="1" flipV="1">
              <a:off x="8946915" y="4197741"/>
              <a:ext cx="357781" cy="463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DFB1DA3-A854-D44A-918A-07F8A6BD9ACD}"/>
                </a:ext>
              </a:extLst>
            </p:cNvPr>
            <p:cNvSpPr txBox="1"/>
            <p:nvPr/>
          </p:nvSpPr>
          <p:spPr>
            <a:xfrm>
              <a:off x="7593678" y="3417331"/>
              <a:ext cx="1713964" cy="276999"/>
            </a:xfrm>
            <a:prstGeom prst="rect">
              <a:avLst/>
            </a:prstGeom>
            <a:noFill/>
          </p:spPr>
          <p:txBody>
            <a:bodyPr wrap="square" rtlCol="0">
              <a:spAutoFit/>
            </a:bodyPr>
            <a:lstStyle/>
            <a:p>
              <a:pPr algn="ctr"/>
              <a:r>
                <a:rPr lang="en-US" sz="1200" dirty="0"/>
                <a:t>Hash(L,R)</a:t>
              </a:r>
            </a:p>
          </p:txBody>
        </p:sp>
        <p:cxnSp>
          <p:nvCxnSpPr>
            <p:cNvPr id="44" name="Straight Arrow Connector 43">
              <a:extLst>
                <a:ext uri="{FF2B5EF4-FFF2-40B4-BE49-F238E27FC236}">
                  <a16:creationId xmlns:a16="http://schemas.microsoft.com/office/drawing/2014/main" id="{0450DA43-5D86-2643-BC4E-75E6F369F49F}"/>
                </a:ext>
              </a:extLst>
            </p:cNvPr>
            <p:cNvCxnSpPr>
              <a:cxnSpLocks/>
            </p:cNvCxnSpPr>
            <p:nvPr/>
          </p:nvCxnSpPr>
          <p:spPr>
            <a:xfrm flipV="1">
              <a:off x="8423044" y="2912002"/>
              <a:ext cx="383753" cy="507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6" name="Right Arrow 45">
            <a:extLst>
              <a:ext uri="{FF2B5EF4-FFF2-40B4-BE49-F238E27FC236}">
                <a16:creationId xmlns:a16="http://schemas.microsoft.com/office/drawing/2014/main" id="{4242AF91-3363-A941-A764-CB7161E49AC3}"/>
              </a:ext>
            </a:extLst>
          </p:cNvPr>
          <p:cNvSpPr/>
          <p:nvPr/>
        </p:nvSpPr>
        <p:spPr>
          <a:xfrm>
            <a:off x="2511846" y="3126656"/>
            <a:ext cx="1322024" cy="7169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324D6090-637A-F04C-96F5-A36ECBBBA1BB}"/>
              </a:ext>
            </a:extLst>
          </p:cNvPr>
          <p:cNvSpPr/>
          <p:nvPr/>
        </p:nvSpPr>
        <p:spPr>
          <a:xfrm>
            <a:off x="7264042" y="3046309"/>
            <a:ext cx="1322024" cy="7169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itle 1">
            <a:extLst>
              <a:ext uri="{FF2B5EF4-FFF2-40B4-BE49-F238E27FC236}">
                <a16:creationId xmlns:a16="http://schemas.microsoft.com/office/drawing/2014/main" id="{A2916674-7CD5-BB44-8897-2418D5384F2E}"/>
              </a:ext>
            </a:extLst>
          </p:cNvPr>
          <p:cNvSpPr txBox="1">
            <a:spLocks/>
          </p:cNvSpPr>
          <p:nvPr/>
        </p:nvSpPr>
        <p:spPr>
          <a:xfrm>
            <a:off x="646111" y="452718"/>
            <a:ext cx="9404723"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UTXO TRANSACTIONS</a:t>
            </a:r>
          </a:p>
          <a:p>
            <a:r>
              <a:rPr lang="en-US" sz="1000" dirty="0"/>
              <a:t>UNSPENT TRANSACTION OUTPUTS – Using Merkle Trees</a:t>
            </a:r>
          </a:p>
        </p:txBody>
      </p:sp>
    </p:spTree>
    <p:extLst>
      <p:ext uri="{BB962C8B-B14F-4D97-AF65-F5344CB8AC3E}">
        <p14:creationId xmlns:p14="http://schemas.microsoft.com/office/powerpoint/2010/main" val="1854793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A4672014-7616-9C4B-B1B2-65FA071B6F30}"/>
              </a:ext>
            </a:extLst>
          </p:cNvPr>
          <p:cNvSpPr txBox="1"/>
          <p:nvPr/>
        </p:nvSpPr>
        <p:spPr>
          <a:xfrm>
            <a:off x="7127291" y="365056"/>
            <a:ext cx="1078831" cy="400110"/>
          </a:xfrm>
          <a:prstGeom prst="rect">
            <a:avLst/>
          </a:prstGeom>
          <a:noFill/>
        </p:spPr>
        <p:txBody>
          <a:bodyPr wrap="square" rtlCol="0">
            <a:spAutoFit/>
          </a:bodyPr>
          <a:lstStyle/>
          <a:p>
            <a:pPr algn="ctr"/>
            <a:r>
              <a:rPr lang="en-US" sz="2000" dirty="0"/>
              <a:t>Root</a:t>
            </a:r>
            <a:endParaRPr lang="en-US" sz="700" dirty="0"/>
          </a:p>
        </p:txBody>
      </p:sp>
      <p:sp>
        <p:nvSpPr>
          <p:cNvPr id="31" name="TextBox 30">
            <a:extLst>
              <a:ext uri="{FF2B5EF4-FFF2-40B4-BE49-F238E27FC236}">
                <a16:creationId xmlns:a16="http://schemas.microsoft.com/office/drawing/2014/main" id="{7275E85C-2958-D14B-90C1-8434A878526B}"/>
              </a:ext>
            </a:extLst>
          </p:cNvPr>
          <p:cNvSpPr txBox="1"/>
          <p:nvPr/>
        </p:nvSpPr>
        <p:spPr>
          <a:xfrm>
            <a:off x="7668561" y="1592278"/>
            <a:ext cx="1078831" cy="200055"/>
          </a:xfrm>
          <a:prstGeom prst="rect">
            <a:avLst/>
          </a:prstGeom>
          <a:noFill/>
        </p:spPr>
        <p:txBody>
          <a:bodyPr wrap="square" rtlCol="0">
            <a:spAutoFit/>
          </a:bodyPr>
          <a:lstStyle/>
          <a:p>
            <a:pPr algn="ctr"/>
            <a:r>
              <a:rPr lang="en-US" sz="700" dirty="0"/>
              <a:t>Hash(0xB, 5)</a:t>
            </a:r>
          </a:p>
        </p:txBody>
      </p:sp>
      <p:cxnSp>
        <p:nvCxnSpPr>
          <p:cNvPr id="32" name="Straight Arrow Connector 31">
            <a:extLst>
              <a:ext uri="{FF2B5EF4-FFF2-40B4-BE49-F238E27FC236}">
                <a16:creationId xmlns:a16="http://schemas.microsoft.com/office/drawing/2014/main" id="{7A5A0EAF-F038-6142-BF16-5162108E58DF}"/>
              </a:ext>
            </a:extLst>
          </p:cNvPr>
          <p:cNvCxnSpPr>
            <a:cxnSpLocks/>
          </p:cNvCxnSpPr>
          <p:nvPr/>
        </p:nvCxnSpPr>
        <p:spPr>
          <a:xfrm flipH="1" flipV="1">
            <a:off x="7980922" y="1297765"/>
            <a:ext cx="225200" cy="26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B74FA95-E94A-114A-94C5-88B24CA323B1}"/>
              </a:ext>
            </a:extLst>
          </p:cNvPr>
          <p:cNvSpPr txBox="1"/>
          <p:nvPr/>
        </p:nvSpPr>
        <p:spPr>
          <a:xfrm>
            <a:off x="7129145" y="1070089"/>
            <a:ext cx="1078831" cy="200055"/>
          </a:xfrm>
          <a:prstGeom prst="rect">
            <a:avLst/>
          </a:prstGeom>
          <a:noFill/>
        </p:spPr>
        <p:txBody>
          <a:bodyPr wrap="square" rtlCol="0">
            <a:spAutoFit/>
          </a:bodyPr>
          <a:lstStyle/>
          <a:p>
            <a:pPr algn="ctr"/>
            <a:r>
              <a:rPr lang="en-US" sz="700" dirty="0"/>
              <a:t>Hash(L,R)</a:t>
            </a:r>
          </a:p>
        </p:txBody>
      </p:sp>
      <p:cxnSp>
        <p:nvCxnSpPr>
          <p:cNvPr id="34" name="Straight Arrow Connector 33">
            <a:extLst>
              <a:ext uri="{FF2B5EF4-FFF2-40B4-BE49-F238E27FC236}">
                <a16:creationId xmlns:a16="http://schemas.microsoft.com/office/drawing/2014/main" id="{1896D176-DE21-B94D-8B90-BA7D7C9A0B32}"/>
              </a:ext>
            </a:extLst>
          </p:cNvPr>
          <p:cNvCxnSpPr/>
          <p:nvPr/>
        </p:nvCxnSpPr>
        <p:spPr>
          <a:xfrm flipV="1">
            <a:off x="7668561" y="783012"/>
            <a:ext cx="0" cy="294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B324BEA-2DBB-484B-9226-5FCFD0441B29}"/>
              </a:ext>
            </a:extLst>
          </p:cNvPr>
          <p:cNvPicPr>
            <a:picLocks noChangeAspect="1"/>
          </p:cNvPicPr>
          <p:nvPr/>
        </p:nvPicPr>
        <p:blipFill>
          <a:blip r:embed="rId2">
            <a:lum bright="70000" contrast="-70000"/>
          </a:blip>
          <a:stretch>
            <a:fillRect/>
          </a:stretch>
        </p:blipFill>
        <p:spPr>
          <a:xfrm>
            <a:off x="6207420" y="2420356"/>
            <a:ext cx="799384" cy="737426"/>
          </a:xfrm>
          <a:prstGeom prst="rect">
            <a:avLst/>
          </a:prstGeom>
        </p:spPr>
      </p:pic>
      <p:sp>
        <p:nvSpPr>
          <p:cNvPr id="38" name="TextBox 37">
            <a:extLst>
              <a:ext uri="{FF2B5EF4-FFF2-40B4-BE49-F238E27FC236}">
                <a16:creationId xmlns:a16="http://schemas.microsoft.com/office/drawing/2014/main" id="{5654CFB1-320A-4C4E-8816-F1EB93C9E7A5}"/>
              </a:ext>
            </a:extLst>
          </p:cNvPr>
          <p:cNvSpPr txBox="1"/>
          <p:nvPr/>
        </p:nvSpPr>
        <p:spPr>
          <a:xfrm>
            <a:off x="6067696" y="2339936"/>
            <a:ext cx="1078831" cy="200055"/>
          </a:xfrm>
          <a:prstGeom prst="rect">
            <a:avLst/>
          </a:prstGeom>
          <a:noFill/>
        </p:spPr>
        <p:txBody>
          <a:bodyPr wrap="square" rtlCol="0">
            <a:spAutoFit/>
          </a:bodyPr>
          <a:lstStyle/>
          <a:p>
            <a:pPr algn="ctr"/>
            <a:r>
              <a:rPr lang="en-US" sz="700" dirty="0"/>
              <a:t>Hash(0xA, 999,900)</a:t>
            </a:r>
          </a:p>
        </p:txBody>
      </p:sp>
      <p:cxnSp>
        <p:nvCxnSpPr>
          <p:cNvPr id="39" name="Straight Arrow Connector 38">
            <a:extLst>
              <a:ext uri="{FF2B5EF4-FFF2-40B4-BE49-F238E27FC236}">
                <a16:creationId xmlns:a16="http://schemas.microsoft.com/office/drawing/2014/main" id="{CA8BD186-FE24-EC4D-9CD8-FD444F653535}"/>
              </a:ext>
            </a:extLst>
          </p:cNvPr>
          <p:cNvCxnSpPr>
            <a:cxnSpLocks/>
            <a:stCxn id="38" idx="0"/>
          </p:cNvCxnSpPr>
          <p:nvPr/>
        </p:nvCxnSpPr>
        <p:spPr>
          <a:xfrm flipV="1">
            <a:off x="6607112" y="2045424"/>
            <a:ext cx="241548" cy="29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73A1DB8-D74F-7849-A3A9-9C0DDB4C2189}"/>
              </a:ext>
            </a:extLst>
          </p:cNvPr>
          <p:cNvCxnSpPr>
            <a:cxnSpLocks/>
          </p:cNvCxnSpPr>
          <p:nvPr/>
        </p:nvCxnSpPr>
        <p:spPr>
          <a:xfrm flipH="1" flipV="1">
            <a:off x="7458888" y="2045423"/>
            <a:ext cx="225200" cy="26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DFB1DA3-A854-D44A-918A-07F8A6BD9ACD}"/>
              </a:ext>
            </a:extLst>
          </p:cNvPr>
          <p:cNvSpPr txBox="1"/>
          <p:nvPr/>
        </p:nvSpPr>
        <p:spPr>
          <a:xfrm>
            <a:off x="6607112" y="1592278"/>
            <a:ext cx="1078831" cy="200055"/>
          </a:xfrm>
          <a:prstGeom prst="rect">
            <a:avLst/>
          </a:prstGeom>
          <a:noFill/>
        </p:spPr>
        <p:txBody>
          <a:bodyPr wrap="square" rtlCol="0">
            <a:spAutoFit/>
          </a:bodyPr>
          <a:lstStyle/>
          <a:p>
            <a:pPr algn="ctr"/>
            <a:r>
              <a:rPr lang="en-US" sz="700" dirty="0"/>
              <a:t>Hash(L,R)</a:t>
            </a:r>
          </a:p>
        </p:txBody>
      </p:sp>
      <p:cxnSp>
        <p:nvCxnSpPr>
          <p:cNvPr id="44" name="Straight Arrow Connector 43">
            <a:extLst>
              <a:ext uri="{FF2B5EF4-FFF2-40B4-BE49-F238E27FC236}">
                <a16:creationId xmlns:a16="http://schemas.microsoft.com/office/drawing/2014/main" id="{0450DA43-5D86-2643-BC4E-75E6F369F49F}"/>
              </a:ext>
            </a:extLst>
          </p:cNvPr>
          <p:cNvCxnSpPr>
            <a:cxnSpLocks/>
          </p:cNvCxnSpPr>
          <p:nvPr/>
        </p:nvCxnSpPr>
        <p:spPr>
          <a:xfrm flipV="1">
            <a:off x="7129145" y="1298859"/>
            <a:ext cx="241548" cy="294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6B950962-EE8B-EA4F-891F-766F9CF8BDCA}"/>
              </a:ext>
            </a:extLst>
          </p:cNvPr>
          <p:cNvPicPr>
            <a:picLocks noChangeAspect="1"/>
          </p:cNvPicPr>
          <p:nvPr/>
        </p:nvPicPr>
        <p:blipFill>
          <a:blip r:embed="rId2">
            <a:lum bright="70000" contrast="-70000"/>
          </a:blip>
          <a:stretch>
            <a:fillRect/>
          </a:stretch>
        </p:blipFill>
        <p:spPr>
          <a:xfrm>
            <a:off x="6869177" y="3248434"/>
            <a:ext cx="799384" cy="737426"/>
          </a:xfrm>
          <a:prstGeom prst="rect">
            <a:avLst/>
          </a:prstGeom>
        </p:spPr>
      </p:pic>
      <p:sp>
        <p:nvSpPr>
          <p:cNvPr id="49" name="TextBox 48">
            <a:extLst>
              <a:ext uri="{FF2B5EF4-FFF2-40B4-BE49-F238E27FC236}">
                <a16:creationId xmlns:a16="http://schemas.microsoft.com/office/drawing/2014/main" id="{EE59016F-4A3E-0648-9510-88BC4D14B203}"/>
              </a:ext>
            </a:extLst>
          </p:cNvPr>
          <p:cNvSpPr txBox="1"/>
          <p:nvPr/>
        </p:nvSpPr>
        <p:spPr>
          <a:xfrm>
            <a:off x="6729453" y="3168014"/>
            <a:ext cx="1078831" cy="200055"/>
          </a:xfrm>
          <a:prstGeom prst="rect">
            <a:avLst/>
          </a:prstGeom>
          <a:noFill/>
        </p:spPr>
        <p:txBody>
          <a:bodyPr wrap="square" rtlCol="0">
            <a:spAutoFit/>
          </a:bodyPr>
          <a:lstStyle/>
          <a:p>
            <a:pPr algn="ctr"/>
            <a:r>
              <a:rPr lang="en-US" sz="700" dirty="0"/>
              <a:t>Hash(0xD, 999,900)</a:t>
            </a:r>
          </a:p>
        </p:txBody>
      </p:sp>
      <p:cxnSp>
        <p:nvCxnSpPr>
          <p:cNvPr id="50" name="Straight Arrow Connector 49">
            <a:extLst>
              <a:ext uri="{FF2B5EF4-FFF2-40B4-BE49-F238E27FC236}">
                <a16:creationId xmlns:a16="http://schemas.microsoft.com/office/drawing/2014/main" id="{547F1188-A116-644E-9DA7-BCB986A32FF6}"/>
              </a:ext>
            </a:extLst>
          </p:cNvPr>
          <p:cNvCxnSpPr>
            <a:cxnSpLocks/>
            <a:stCxn id="49" idx="0"/>
          </p:cNvCxnSpPr>
          <p:nvPr/>
        </p:nvCxnSpPr>
        <p:spPr>
          <a:xfrm flipV="1">
            <a:off x="7268869" y="2873502"/>
            <a:ext cx="241548" cy="29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02EA323-9F45-0F4A-8D4D-850E1FA19D76}"/>
              </a:ext>
            </a:extLst>
          </p:cNvPr>
          <p:cNvCxnSpPr>
            <a:cxnSpLocks/>
          </p:cNvCxnSpPr>
          <p:nvPr/>
        </p:nvCxnSpPr>
        <p:spPr>
          <a:xfrm flipH="1" flipV="1">
            <a:off x="8120645" y="2873501"/>
            <a:ext cx="225200" cy="26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4D2D2AF-B580-084C-973F-0150AF43D1C5}"/>
              </a:ext>
            </a:extLst>
          </p:cNvPr>
          <p:cNvSpPr txBox="1"/>
          <p:nvPr/>
        </p:nvSpPr>
        <p:spPr>
          <a:xfrm>
            <a:off x="7268869" y="2420356"/>
            <a:ext cx="1078831" cy="200055"/>
          </a:xfrm>
          <a:prstGeom prst="rect">
            <a:avLst/>
          </a:prstGeom>
          <a:noFill/>
        </p:spPr>
        <p:txBody>
          <a:bodyPr wrap="square" rtlCol="0">
            <a:spAutoFit/>
          </a:bodyPr>
          <a:lstStyle/>
          <a:p>
            <a:pPr algn="ctr"/>
            <a:r>
              <a:rPr lang="en-US" sz="700" dirty="0"/>
              <a:t>Hash(L,R)</a:t>
            </a:r>
          </a:p>
        </p:txBody>
      </p:sp>
      <p:cxnSp>
        <p:nvCxnSpPr>
          <p:cNvPr id="57" name="Straight Arrow Connector 56">
            <a:extLst>
              <a:ext uri="{FF2B5EF4-FFF2-40B4-BE49-F238E27FC236}">
                <a16:creationId xmlns:a16="http://schemas.microsoft.com/office/drawing/2014/main" id="{926CCCA9-3AC0-394A-905E-5D9A64DA527C}"/>
              </a:ext>
            </a:extLst>
          </p:cNvPr>
          <p:cNvCxnSpPr>
            <a:cxnSpLocks/>
          </p:cNvCxnSpPr>
          <p:nvPr/>
        </p:nvCxnSpPr>
        <p:spPr>
          <a:xfrm flipV="1">
            <a:off x="7914015" y="3631392"/>
            <a:ext cx="241548" cy="29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BA132DEB-B222-0C4A-9CA4-FA0D11913703}"/>
              </a:ext>
            </a:extLst>
          </p:cNvPr>
          <p:cNvSpPr txBox="1"/>
          <p:nvPr/>
        </p:nvSpPr>
        <p:spPr>
          <a:xfrm>
            <a:off x="8453430" y="3925904"/>
            <a:ext cx="1078831" cy="200055"/>
          </a:xfrm>
          <a:prstGeom prst="rect">
            <a:avLst/>
          </a:prstGeom>
          <a:noFill/>
        </p:spPr>
        <p:txBody>
          <a:bodyPr wrap="square" rtlCol="0">
            <a:spAutoFit/>
          </a:bodyPr>
          <a:lstStyle/>
          <a:p>
            <a:pPr algn="ctr"/>
            <a:r>
              <a:rPr lang="en-US" sz="700" dirty="0"/>
              <a:t>Hash(0xF, 15)</a:t>
            </a:r>
          </a:p>
        </p:txBody>
      </p:sp>
      <p:cxnSp>
        <p:nvCxnSpPr>
          <p:cNvPr id="60" name="Straight Arrow Connector 59">
            <a:extLst>
              <a:ext uri="{FF2B5EF4-FFF2-40B4-BE49-F238E27FC236}">
                <a16:creationId xmlns:a16="http://schemas.microsoft.com/office/drawing/2014/main" id="{6FFDE9B0-960F-7B40-87DA-461C6F16449C}"/>
              </a:ext>
            </a:extLst>
          </p:cNvPr>
          <p:cNvCxnSpPr>
            <a:cxnSpLocks/>
          </p:cNvCxnSpPr>
          <p:nvPr/>
        </p:nvCxnSpPr>
        <p:spPr>
          <a:xfrm flipH="1" flipV="1">
            <a:off x="8765791" y="3631391"/>
            <a:ext cx="225200" cy="26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2490545-531B-4F4B-8FD7-F0F81FF9491F}"/>
              </a:ext>
            </a:extLst>
          </p:cNvPr>
          <p:cNvSpPr txBox="1"/>
          <p:nvPr/>
        </p:nvSpPr>
        <p:spPr>
          <a:xfrm>
            <a:off x="7914015" y="3178246"/>
            <a:ext cx="1078831" cy="200055"/>
          </a:xfrm>
          <a:prstGeom prst="rect">
            <a:avLst/>
          </a:prstGeom>
          <a:noFill/>
        </p:spPr>
        <p:txBody>
          <a:bodyPr wrap="square" rtlCol="0">
            <a:spAutoFit/>
          </a:bodyPr>
          <a:lstStyle/>
          <a:p>
            <a:pPr algn="ctr"/>
            <a:r>
              <a:rPr lang="en-US" sz="700" dirty="0"/>
              <a:t>Hash(L,R)</a:t>
            </a:r>
          </a:p>
        </p:txBody>
      </p:sp>
      <p:pic>
        <p:nvPicPr>
          <p:cNvPr id="62" name="Picture 61">
            <a:extLst>
              <a:ext uri="{FF2B5EF4-FFF2-40B4-BE49-F238E27FC236}">
                <a16:creationId xmlns:a16="http://schemas.microsoft.com/office/drawing/2014/main" id="{BD59BEE4-3B68-BE47-81AE-D65B6D7A0A23}"/>
              </a:ext>
            </a:extLst>
          </p:cNvPr>
          <p:cNvPicPr>
            <a:picLocks noChangeAspect="1"/>
          </p:cNvPicPr>
          <p:nvPr/>
        </p:nvPicPr>
        <p:blipFill>
          <a:blip r:embed="rId2">
            <a:lum bright="70000" contrast="-70000"/>
          </a:blip>
          <a:stretch>
            <a:fillRect/>
          </a:stretch>
        </p:blipFill>
        <p:spPr>
          <a:xfrm>
            <a:off x="6954925" y="4743750"/>
            <a:ext cx="799384" cy="737426"/>
          </a:xfrm>
          <a:prstGeom prst="rect">
            <a:avLst/>
          </a:prstGeom>
        </p:spPr>
      </p:pic>
      <p:sp>
        <p:nvSpPr>
          <p:cNvPr id="63" name="TextBox 62">
            <a:extLst>
              <a:ext uri="{FF2B5EF4-FFF2-40B4-BE49-F238E27FC236}">
                <a16:creationId xmlns:a16="http://schemas.microsoft.com/office/drawing/2014/main" id="{84888758-9AEE-D445-B979-A2CD9AF9ACAC}"/>
              </a:ext>
            </a:extLst>
          </p:cNvPr>
          <p:cNvSpPr txBox="1"/>
          <p:nvPr/>
        </p:nvSpPr>
        <p:spPr>
          <a:xfrm>
            <a:off x="6815201" y="4663330"/>
            <a:ext cx="1078831" cy="200055"/>
          </a:xfrm>
          <a:prstGeom prst="rect">
            <a:avLst/>
          </a:prstGeom>
          <a:noFill/>
        </p:spPr>
        <p:txBody>
          <a:bodyPr wrap="square" rtlCol="0">
            <a:spAutoFit/>
          </a:bodyPr>
          <a:lstStyle/>
          <a:p>
            <a:pPr algn="ctr"/>
            <a:r>
              <a:rPr lang="en-US" sz="700" dirty="0"/>
              <a:t>Hash(0xE, 999,900)</a:t>
            </a:r>
          </a:p>
        </p:txBody>
      </p:sp>
      <p:cxnSp>
        <p:nvCxnSpPr>
          <p:cNvPr id="64" name="Straight Arrow Connector 63">
            <a:extLst>
              <a:ext uri="{FF2B5EF4-FFF2-40B4-BE49-F238E27FC236}">
                <a16:creationId xmlns:a16="http://schemas.microsoft.com/office/drawing/2014/main" id="{B2E17A9E-9609-2743-ACD5-29C06C3B4E0C}"/>
              </a:ext>
            </a:extLst>
          </p:cNvPr>
          <p:cNvCxnSpPr>
            <a:cxnSpLocks/>
            <a:stCxn id="63" idx="0"/>
          </p:cNvCxnSpPr>
          <p:nvPr/>
        </p:nvCxnSpPr>
        <p:spPr>
          <a:xfrm flipV="1">
            <a:off x="7354617" y="4368818"/>
            <a:ext cx="241548" cy="29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A9530C6-2E66-D147-9286-E685F3DE435D}"/>
              </a:ext>
            </a:extLst>
          </p:cNvPr>
          <p:cNvCxnSpPr>
            <a:cxnSpLocks/>
          </p:cNvCxnSpPr>
          <p:nvPr/>
        </p:nvCxnSpPr>
        <p:spPr>
          <a:xfrm flipH="1" flipV="1">
            <a:off x="8206393" y="4368817"/>
            <a:ext cx="225200" cy="26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7B1567E-BF09-994A-B7BA-9CBBC31CFB15}"/>
              </a:ext>
            </a:extLst>
          </p:cNvPr>
          <p:cNvSpPr txBox="1"/>
          <p:nvPr/>
        </p:nvSpPr>
        <p:spPr>
          <a:xfrm>
            <a:off x="7354617" y="3915672"/>
            <a:ext cx="1078831" cy="200055"/>
          </a:xfrm>
          <a:prstGeom prst="rect">
            <a:avLst/>
          </a:prstGeom>
          <a:noFill/>
        </p:spPr>
        <p:txBody>
          <a:bodyPr wrap="square" rtlCol="0">
            <a:spAutoFit/>
          </a:bodyPr>
          <a:lstStyle/>
          <a:p>
            <a:pPr algn="ctr"/>
            <a:r>
              <a:rPr lang="en-US" sz="700" dirty="0"/>
              <a:t>Hash(L,R)</a:t>
            </a:r>
          </a:p>
        </p:txBody>
      </p:sp>
      <p:pic>
        <p:nvPicPr>
          <p:cNvPr id="69" name="Picture 68">
            <a:extLst>
              <a:ext uri="{FF2B5EF4-FFF2-40B4-BE49-F238E27FC236}">
                <a16:creationId xmlns:a16="http://schemas.microsoft.com/office/drawing/2014/main" id="{F24BB7EF-524F-F241-9551-51E862D214D8}"/>
              </a:ext>
            </a:extLst>
          </p:cNvPr>
          <p:cNvPicPr>
            <a:picLocks noChangeAspect="1"/>
          </p:cNvPicPr>
          <p:nvPr/>
        </p:nvPicPr>
        <p:blipFill>
          <a:blip r:embed="rId2">
            <a:lum bright="70000" contrast="-70000"/>
          </a:blip>
          <a:stretch>
            <a:fillRect/>
          </a:stretch>
        </p:blipFill>
        <p:spPr>
          <a:xfrm>
            <a:off x="7570271" y="5540855"/>
            <a:ext cx="799384" cy="737426"/>
          </a:xfrm>
          <a:prstGeom prst="rect">
            <a:avLst/>
          </a:prstGeom>
        </p:spPr>
      </p:pic>
      <p:sp>
        <p:nvSpPr>
          <p:cNvPr id="70" name="TextBox 69">
            <a:extLst>
              <a:ext uri="{FF2B5EF4-FFF2-40B4-BE49-F238E27FC236}">
                <a16:creationId xmlns:a16="http://schemas.microsoft.com/office/drawing/2014/main" id="{2D081588-586A-A043-8618-94A7CB6ED3DE}"/>
              </a:ext>
            </a:extLst>
          </p:cNvPr>
          <p:cNvSpPr txBox="1"/>
          <p:nvPr/>
        </p:nvSpPr>
        <p:spPr>
          <a:xfrm>
            <a:off x="7430547" y="5460435"/>
            <a:ext cx="1078831" cy="200055"/>
          </a:xfrm>
          <a:prstGeom prst="rect">
            <a:avLst/>
          </a:prstGeom>
          <a:noFill/>
        </p:spPr>
        <p:txBody>
          <a:bodyPr wrap="square" rtlCol="0">
            <a:spAutoFit/>
          </a:bodyPr>
          <a:lstStyle/>
          <a:p>
            <a:pPr algn="ctr"/>
            <a:r>
              <a:rPr lang="en-US" sz="700" dirty="0"/>
              <a:t>Hash(0xG, 999,900)</a:t>
            </a:r>
          </a:p>
        </p:txBody>
      </p:sp>
      <p:cxnSp>
        <p:nvCxnSpPr>
          <p:cNvPr id="71" name="Straight Arrow Connector 70">
            <a:extLst>
              <a:ext uri="{FF2B5EF4-FFF2-40B4-BE49-F238E27FC236}">
                <a16:creationId xmlns:a16="http://schemas.microsoft.com/office/drawing/2014/main" id="{C001BAFA-A16F-8A45-88D1-B46F1786128D}"/>
              </a:ext>
            </a:extLst>
          </p:cNvPr>
          <p:cNvCxnSpPr>
            <a:cxnSpLocks/>
            <a:stCxn id="70" idx="0"/>
          </p:cNvCxnSpPr>
          <p:nvPr/>
        </p:nvCxnSpPr>
        <p:spPr>
          <a:xfrm flipV="1">
            <a:off x="7969963" y="5165923"/>
            <a:ext cx="241548" cy="29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1311B6BB-ADB9-C744-A1E0-B88B3EB5882C}"/>
              </a:ext>
            </a:extLst>
          </p:cNvPr>
          <p:cNvPicPr>
            <a:picLocks noChangeAspect="1"/>
          </p:cNvPicPr>
          <p:nvPr/>
        </p:nvPicPr>
        <p:blipFill>
          <a:blip r:embed="rId2">
            <a:lum bright="70000" contrast="-70000"/>
          </a:blip>
          <a:stretch>
            <a:fillRect/>
          </a:stretch>
        </p:blipFill>
        <p:spPr>
          <a:xfrm>
            <a:off x="8649102" y="5540855"/>
            <a:ext cx="799384" cy="737426"/>
          </a:xfrm>
          <a:prstGeom prst="rect">
            <a:avLst/>
          </a:prstGeom>
        </p:spPr>
      </p:pic>
      <p:sp>
        <p:nvSpPr>
          <p:cNvPr id="73" name="TextBox 72">
            <a:extLst>
              <a:ext uri="{FF2B5EF4-FFF2-40B4-BE49-F238E27FC236}">
                <a16:creationId xmlns:a16="http://schemas.microsoft.com/office/drawing/2014/main" id="{D78EB6FB-2F17-D04A-AD38-C23F512B6BB6}"/>
              </a:ext>
            </a:extLst>
          </p:cNvPr>
          <p:cNvSpPr txBox="1"/>
          <p:nvPr/>
        </p:nvSpPr>
        <p:spPr>
          <a:xfrm>
            <a:off x="8509378" y="5460435"/>
            <a:ext cx="1078831" cy="200055"/>
          </a:xfrm>
          <a:prstGeom prst="rect">
            <a:avLst/>
          </a:prstGeom>
          <a:noFill/>
        </p:spPr>
        <p:txBody>
          <a:bodyPr wrap="square" rtlCol="0">
            <a:spAutoFit/>
          </a:bodyPr>
          <a:lstStyle/>
          <a:p>
            <a:pPr algn="ctr"/>
            <a:r>
              <a:rPr lang="en-US" sz="700" dirty="0"/>
              <a:t>Hash(0xH, 15)</a:t>
            </a:r>
          </a:p>
        </p:txBody>
      </p:sp>
      <p:cxnSp>
        <p:nvCxnSpPr>
          <p:cNvPr id="74" name="Straight Arrow Connector 73">
            <a:extLst>
              <a:ext uri="{FF2B5EF4-FFF2-40B4-BE49-F238E27FC236}">
                <a16:creationId xmlns:a16="http://schemas.microsoft.com/office/drawing/2014/main" id="{D61601A8-899A-024B-BE2C-80DCE0D98545}"/>
              </a:ext>
            </a:extLst>
          </p:cNvPr>
          <p:cNvCxnSpPr>
            <a:cxnSpLocks/>
          </p:cNvCxnSpPr>
          <p:nvPr/>
        </p:nvCxnSpPr>
        <p:spPr>
          <a:xfrm flipH="1" flipV="1">
            <a:off x="8821739" y="5165922"/>
            <a:ext cx="225200" cy="26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CD32C227-3E72-4E4C-9CAA-CB6A4E8A68F8}"/>
              </a:ext>
            </a:extLst>
          </p:cNvPr>
          <p:cNvSpPr txBox="1"/>
          <p:nvPr/>
        </p:nvSpPr>
        <p:spPr>
          <a:xfrm>
            <a:off x="7969963" y="4712777"/>
            <a:ext cx="1078831" cy="200055"/>
          </a:xfrm>
          <a:prstGeom prst="rect">
            <a:avLst/>
          </a:prstGeom>
          <a:noFill/>
        </p:spPr>
        <p:txBody>
          <a:bodyPr wrap="square" rtlCol="0">
            <a:spAutoFit/>
          </a:bodyPr>
          <a:lstStyle/>
          <a:p>
            <a:pPr algn="ctr"/>
            <a:r>
              <a:rPr lang="en-US" sz="700" dirty="0"/>
              <a:t>Hash(L,R)</a:t>
            </a:r>
          </a:p>
        </p:txBody>
      </p:sp>
      <p:sp>
        <p:nvSpPr>
          <p:cNvPr id="76" name="Title 1">
            <a:extLst>
              <a:ext uri="{FF2B5EF4-FFF2-40B4-BE49-F238E27FC236}">
                <a16:creationId xmlns:a16="http://schemas.microsoft.com/office/drawing/2014/main" id="{77BEB484-517B-CE46-9570-F6D2C6A4D497}"/>
              </a:ext>
            </a:extLst>
          </p:cNvPr>
          <p:cNvSpPr txBox="1">
            <a:spLocks/>
          </p:cNvSpPr>
          <p:nvPr/>
        </p:nvSpPr>
        <p:spPr>
          <a:xfrm>
            <a:off x="646111" y="452718"/>
            <a:ext cx="5821277"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 GROWING TREE</a:t>
            </a:r>
          </a:p>
        </p:txBody>
      </p:sp>
      <p:sp>
        <p:nvSpPr>
          <p:cNvPr id="41" name="TextBox 40">
            <a:extLst>
              <a:ext uri="{FF2B5EF4-FFF2-40B4-BE49-F238E27FC236}">
                <a16:creationId xmlns:a16="http://schemas.microsoft.com/office/drawing/2014/main" id="{C1336EE2-6A12-9444-AAC2-B03F804387A0}"/>
              </a:ext>
            </a:extLst>
          </p:cNvPr>
          <p:cNvSpPr txBox="1"/>
          <p:nvPr/>
        </p:nvSpPr>
        <p:spPr>
          <a:xfrm>
            <a:off x="5117918" y="3635197"/>
            <a:ext cx="1078831" cy="200055"/>
          </a:xfrm>
          <a:prstGeom prst="rect">
            <a:avLst/>
          </a:prstGeom>
          <a:noFill/>
        </p:spPr>
        <p:txBody>
          <a:bodyPr wrap="square" rtlCol="0">
            <a:spAutoFit/>
          </a:bodyPr>
          <a:lstStyle/>
          <a:p>
            <a:pPr algn="ctr"/>
            <a:r>
              <a:rPr lang="en-US" sz="700" dirty="0"/>
              <a:t>Hash(0xG, 999,900)</a:t>
            </a:r>
          </a:p>
        </p:txBody>
      </p:sp>
      <p:cxnSp>
        <p:nvCxnSpPr>
          <p:cNvPr id="45" name="Straight Arrow Connector 44">
            <a:extLst>
              <a:ext uri="{FF2B5EF4-FFF2-40B4-BE49-F238E27FC236}">
                <a16:creationId xmlns:a16="http://schemas.microsoft.com/office/drawing/2014/main" id="{643288B5-7CCA-084B-A03A-2652B30BB823}"/>
              </a:ext>
            </a:extLst>
          </p:cNvPr>
          <p:cNvCxnSpPr>
            <a:cxnSpLocks/>
            <a:stCxn id="41" idx="0"/>
          </p:cNvCxnSpPr>
          <p:nvPr/>
        </p:nvCxnSpPr>
        <p:spPr>
          <a:xfrm flipV="1">
            <a:off x="5657334" y="3038147"/>
            <a:ext cx="608461" cy="597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3C6D56E9-8C53-6D43-996B-92398DCFB14D}"/>
              </a:ext>
            </a:extLst>
          </p:cNvPr>
          <p:cNvPicPr>
            <a:picLocks noChangeAspect="1"/>
          </p:cNvPicPr>
          <p:nvPr/>
        </p:nvPicPr>
        <p:blipFill>
          <a:blip r:embed="rId2">
            <a:lum bright="70000" contrast="-70000"/>
          </a:blip>
          <a:stretch>
            <a:fillRect/>
          </a:stretch>
        </p:blipFill>
        <p:spPr>
          <a:xfrm>
            <a:off x="6336473" y="3715617"/>
            <a:ext cx="799384" cy="737426"/>
          </a:xfrm>
          <a:prstGeom prst="rect">
            <a:avLst/>
          </a:prstGeom>
        </p:spPr>
      </p:pic>
      <p:sp>
        <p:nvSpPr>
          <p:cNvPr id="47" name="TextBox 46">
            <a:extLst>
              <a:ext uri="{FF2B5EF4-FFF2-40B4-BE49-F238E27FC236}">
                <a16:creationId xmlns:a16="http://schemas.microsoft.com/office/drawing/2014/main" id="{819498CC-D965-1745-9FB3-63BA294F4AD3}"/>
              </a:ext>
            </a:extLst>
          </p:cNvPr>
          <p:cNvSpPr txBox="1"/>
          <p:nvPr/>
        </p:nvSpPr>
        <p:spPr>
          <a:xfrm>
            <a:off x="6196749" y="3635197"/>
            <a:ext cx="1078831" cy="200055"/>
          </a:xfrm>
          <a:prstGeom prst="rect">
            <a:avLst/>
          </a:prstGeom>
          <a:noFill/>
        </p:spPr>
        <p:txBody>
          <a:bodyPr wrap="square" rtlCol="0">
            <a:spAutoFit/>
          </a:bodyPr>
          <a:lstStyle/>
          <a:p>
            <a:pPr algn="ctr"/>
            <a:r>
              <a:rPr lang="en-US" sz="700" dirty="0"/>
              <a:t>Hash(0xH, 15)</a:t>
            </a:r>
          </a:p>
        </p:txBody>
      </p:sp>
      <p:cxnSp>
        <p:nvCxnSpPr>
          <p:cNvPr id="51" name="Straight Arrow Connector 50">
            <a:extLst>
              <a:ext uri="{FF2B5EF4-FFF2-40B4-BE49-F238E27FC236}">
                <a16:creationId xmlns:a16="http://schemas.microsoft.com/office/drawing/2014/main" id="{9371669F-7C3D-8748-9D64-28B0782C63F0}"/>
              </a:ext>
            </a:extLst>
          </p:cNvPr>
          <p:cNvCxnSpPr>
            <a:cxnSpLocks/>
            <a:endCxn id="37" idx="2"/>
          </p:cNvCxnSpPr>
          <p:nvPr/>
        </p:nvCxnSpPr>
        <p:spPr>
          <a:xfrm flipH="1" flipV="1">
            <a:off x="6607112" y="3157782"/>
            <a:ext cx="127198" cy="451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A427A1CE-3173-E149-BCE3-1D61CB7881E2}"/>
              </a:ext>
            </a:extLst>
          </p:cNvPr>
          <p:cNvPicPr>
            <a:picLocks noChangeAspect="1"/>
          </p:cNvPicPr>
          <p:nvPr/>
        </p:nvPicPr>
        <p:blipFill>
          <a:blip r:embed="rId2">
            <a:lum bright="70000" contrast="-70000"/>
          </a:blip>
          <a:stretch>
            <a:fillRect/>
          </a:stretch>
        </p:blipFill>
        <p:spPr>
          <a:xfrm>
            <a:off x="8666936" y="2322799"/>
            <a:ext cx="799384" cy="737426"/>
          </a:xfrm>
          <a:prstGeom prst="rect">
            <a:avLst/>
          </a:prstGeom>
        </p:spPr>
      </p:pic>
      <p:sp>
        <p:nvSpPr>
          <p:cNvPr id="55" name="TextBox 54">
            <a:extLst>
              <a:ext uri="{FF2B5EF4-FFF2-40B4-BE49-F238E27FC236}">
                <a16:creationId xmlns:a16="http://schemas.microsoft.com/office/drawing/2014/main" id="{9E9EA815-5A51-A548-A823-D59D286EEDB9}"/>
              </a:ext>
            </a:extLst>
          </p:cNvPr>
          <p:cNvSpPr txBox="1"/>
          <p:nvPr/>
        </p:nvSpPr>
        <p:spPr>
          <a:xfrm>
            <a:off x="8527212" y="2242379"/>
            <a:ext cx="1078831" cy="200055"/>
          </a:xfrm>
          <a:prstGeom prst="rect">
            <a:avLst/>
          </a:prstGeom>
          <a:noFill/>
        </p:spPr>
        <p:txBody>
          <a:bodyPr wrap="square" rtlCol="0">
            <a:spAutoFit/>
          </a:bodyPr>
          <a:lstStyle/>
          <a:p>
            <a:pPr algn="ctr"/>
            <a:r>
              <a:rPr lang="en-US" sz="700" dirty="0"/>
              <a:t>Hash(0xG, 999,900)</a:t>
            </a:r>
          </a:p>
        </p:txBody>
      </p:sp>
      <p:cxnSp>
        <p:nvCxnSpPr>
          <p:cNvPr id="56" name="Straight Arrow Connector 55">
            <a:extLst>
              <a:ext uri="{FF2B5EF4-FFF2-40B4-BE49-F238E27FC236}">
                <a16:creationId xmlns:a16="http://schemas.microsoft.com/office/drawing/2014/main" id="{D772546B-B148-FD4C-AAB9-6ED6C33F56DC}"/>
              </a:ext>
            </a:extLst>
          </p:cNvPr>
          <p:cNvCxnSpPr>
            <a:cxnSpLocks/>
            <a:stCxn id="55" idx="0"/>
          </p:cNvCxnSpPr>
          <p:nvPr/>
        </p:nvCxnSpPr>
        <p:spPr>
          <a:xfrm flipH="1" flipV="1">
            <a:off x="8387489" y="1959083"/>
            <a:ext cx="679139" cy="283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3E04340-129E-D445-B24B-A23B84402502}"/>
              </a:ext>
            </a:extLst>
          </p:cNvPr>
          <p:cNvSpPr txBox="1"/>
          <p:nvPr/>
        </p:nvSpPr>
        <p:spPr>
          <a:xfrm>
            <a:off x="9606043" y="2242379"/>
            <a:ext cx="1078831" cy="200055"/>
          </a:xfrm>
          <a:prstGeom prst="rect">
            <a:avLst/>
          </a:prstGeom>
          <a:noFill/>
        </p:spPr>
        <p:txBody>
          <a:bodyPr wrap="square" rtlCol="0">
            <a:spAutoFit/>
          </a:bodyPr>
          <a:lstStyle/>
          <a:p>
            <a:pPr algn="ctr"/>
            <a:r>
              <a:rPr lang="en-US" sz="700" dirty="0"/>
              <a:t>Hash(0xH, 15)</a:t>
            </a:r>
          </a:p>
        </p:txBody>
      </p:sp>
      <p:cxnSp>
        <p:nvCxnSpPr>
          <p:cNvPr id="77" name="Straight Arrow Connector 76">
            <a:extLst>
              <a:ext uri="{FF2B5EF4-FFF2-40B4-BE49-F238E27FC236}">
                <a16:creationId xmlns:a16="http://schemas.microsoft.com/office/drawing/2014/main" id="{DAFF8DA6-41FC-0749-968A-E40297F99B7D}"/>
              </a:ext>
            </a:extLst>
          </p:cNvPr>
          <p:cNvCxnSpPr>
            <a:cxnSpLocks/>
          </p:cNvCxnSpPr>
          <p:nvPr/>
        </p:nvCxnSpPr>
        <p:spPr>
          <a:xfrm flipH="1" flipV="1">
            <a:off x="8527212" y="1784913"/>
            <a:ext cx="1616393" cy="432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8" name="Picture 77">
            <a:extLst>
              <a:ext uri="{FF2B5EF4-FFF2-40B4-BE49-F238E27FC236}">
                <a16:creationId xmlns:a16="http://schemas.microsoft.com/office/drawing/2014/main" id="{33EAFB97-91FD-BC4F-865E-C619CE3A6EEE}"/>
              </a:ext>
            </a:extLst>
          </p:cNvPr>
          <p:cNvPicPr>
            <a:picLocks noChangeAspect="1"/>
          </p:cNvPicPr>
          <p:nvPr/>
        </p:nvPicPr>
        <p:blipFill>
          <a:blip r:embed="rId2">
            <a:lum bright="70000" contrast="-70000"/>
          </a:blip>
          <a:stretch>
            <a:fillRect/>
          </a:stretch>
        </p:blipFill>
        <p:spPr>
          <a:xfrm>
            <a:off x="9264449" y="4697548"/>
            <a:ext cx="799384" cy="737426"/>
          </a:xfrm>
          <a:prstGeom prst="rect">
            <a:avLst/>
          </a:prstGeom>
        </p:spPr>
      </p:pic>
      <p:sp>
        <p:nvSpPr>
          <p:cNvPr id="79" name="TextBox 78">
            <a:extLst>
              <a:ext uri="{FF2B5EF4-FFF2-40B4-BE49-F238E27FC236}">
                <a16:creationId xmlns:a16="http://schemas.microsoft.com/office/drawing/2014/main" id="{C57173A7-B504-CD4F-AE1D-EEBBE8FC304C}"/>
              </a:ext>
            </a:extLst>
          </p:cNvPr>
          <p:cNvSpPr txBox="1"/>
          <p:nvPr/>
        </p:nvSpPr>
        <p:spPr>
          <a:xfrm>
            <a:off x="9124725" y="4617128"/>
            <a:ext cx="1078831" cy="200055"/>
          </a:xfrm>
          <a:prstGeom prst="rect">
            <a:avLst/>
          </a:prstGeom>
          <a:noFill/>
        </p:spPr>
        <p:txBody>
          <a:bodyPr wrap="square" rtlCol="0">
            <a:spAutoFit/>
          </a:bodyPr>
          <a:lstStyle/>
          <a:p>
            <a:pPr algn="ctr"/>
            <a:r>
              <a:rPr lang="en-US" sz="700" dirty="0"/>
              <a:t>Hash(0xG, 999,900)</a:t>
            </a:r>
          </a:p>
        </p:txBody>
      </p:sp>
      <p:cxnSp>
        <p:nvCxnSpPr>
          <p:cNvPr id="80" name="Straight Arrow Connector 79">
            <a:extLst>
              <a:ext uri="{FF2B5EF4-FFF2-40B4-BE49-F238E27FC236}">
                <a16:creationId xmlns:a16="http://schemas.microsoft.com/office/drawing/2014/main" id="{7498FACF-ACD6-A643-B248-25A1368F8519}"/>
              </a:ext>
            </a:extLst>
          </p:cNvPr>
          <p:cNvCxnSpPr>
            <a:cxnSpLocks/>
            <a:stCxn id="79" idx="0"/>
          </p:cNvCxnSpPr>
          <p:nvPr/>
        </p:nvCxnSpPr>
        <p:spPr>
          <a:xfrm flipH="1" flipV="1">
            <a:off x="9186665" y="4334152"/>
            <a:ext cx="477476" cy="282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ED18B423-7C1B-1248-B079-3F4282B20D91}"/>
              </a:ext>
            </a:extLst>
          </p:cNvPr>
          <p:cNvSpPr txBox="1"/>
          <p:nvPr/>
        </p:nvSpPr>
        <p:spPr>
          <a:xfrm>
            <a:off x="10203556" y="4617128"/>
            <a:ext cx="1078831" cy="200055"/>
          </a:xfrm>
          <a:prstGeom prst="rect">
            <a:avLst/>
          </a:prstGeom>
          <a:noFill/>
        </p:spPr>
        <p:txBody>
          <a:bodyPr wrap="square" rtlCol="0">
            <a:spAutoFit/>
          </a:bodyPr>
          <a:lstStyle/>
          <a:p>
            <a:pPr algn="ctr"/>
            <a:r>
              <a:rPr lang="en-US" sz="700" dirty="0"/>
              <a:t>Hash(0xH, 15)</a:t>
            </a:r>
          </a:p>
        </p:txBody>
      </p:sp>
      <p:cxnSp>
        <p:nvCxnSpPr>
          <p:cNvPr id="83" name="Straight Arrow Connector 82">
            <a:extLst>
              <a:ext uri="{FF2B5EF4-FFF2-40B4-BE49-F238E27FC236}">
                <a16:creationId xmlns:a16="http://schemas.microsoft.com/office/drawing/2014/main" id="{032FDB91-D81F-B04A-A076-10A111D3360A}"/>
              </a:ext>
            </a:extLst>
          </p:cNvPr>
          <p:cNvCxnSpPr>
            <a:cxnSpLocks/>
          </p:cNvCxnSpPr>
          <p:nvPr/>
        </p:nvCxnSpPr>
        <p:spPr>
          <a:xfrm flipH="1" flipV="1">
            <a:off x="9206568" y="4157055"/>
            <a:ext cx="1534549" cy="434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0BAF4677-1AD4-AC4C-A620-81A4F16E96C8}"/>
              </a:ext>
            </a:extLst>
          </p:cNvPr>
          <p:cNvSpPr txBox="1"/>
          <p:nvPr/>
        </p:nvSpPr>
        <p:spPr>
          <a:xfrm>
            <a:off x="4525015" y="4348076"/>
            <a:ext cx="1078831" cy="200055"/>
          </a:xfrm>
          <a:prstGeom prst="rect">
            <a:avLst/>
          </a:prstGeom>
          <a:noFill/>
        </p:spPr>
        <p:txBody>
          <a:bodyPr wrap="square" rtlCol="0">
            <a:spAutoFit/>
          </a:bodyPr>
          <a:lstStyle/>
          <a:p>
            <a:pPr algn="ctr"/>
            <a:r>
              <a:rPr lang="en-US" sz="700" dirty="0"/>
              <a:t>Hash(0xG, 999,900)</a:t>
            </a:r>
          </a:p>
        </p:txBody>
      </p:sp>
      <p:cxnSp>
        <p:nvCxnSpPr>
          <p:cNvPr id="86" name="Straight Arrow Connector 85">
            <a:extLst>
              <a:ext uri="{FF2B5EF4-FFF2-40B4-BE49-F238E27FC236}">
                <a16:creationId xmlns:a16="http://schemas.microsoft.com/office/drawing/2014/main" id="{4F9D82C6-2E63-3545-9C1C-9D09004D1EFD}"/>
              </a:ext>
            </a:extLst>
          </p:cNvPr>
          <p:cNvCxnSpPr>
            <a:cxnSpLocks/>
            <a:stCxn id="85" idx="0"/>
          </p:cNvCxnSpPr>
          <p:nvPr/>
        </p:nvCxnSpPr>
        <p:spPr>
          <a:xfrm flipV="1">
            <a:off x="5064431" y="4053564"/>
            <a:ext cx="241548" cy="29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7" name="Picture 86">
            <a:extLst>
              <a:ext uri="{FF2B5EF4-FFF2-40B4-BE49-F238E27FC236}">
                <a16:creationId xmlns:a16="http://schemas.microsoft.com/office/drawing/2014/main" id="{FBA31E56-49F5-1842-9D5E-90ED7E9301FE}"/>
              </a:ext>
            </a:extLst>
          </p:cNvPr>
          <p:cNvPicPr>
            <a:picLocks noChangeAspect="1"/>
          </p:cNvPicPr>
          <p:nvPr/>
        </p:nvPicPr>
        <p:blipFill>
          <a:blip r:embed="rId2">
            <a:lum bright="70000" contrast="-70000"/>
          </a:blip>
          <a:stretch>
            <a:fillRect/>
          </a:stretch>
        </p:blipFill>
        <p:spPr>
          <a:xfrm>
            <a:off x="5743570" y="4428496"/>
            <a:ext cx="799384" cy="737426"/>
          </a:xfrm>
          <a:prstGeom prst="rect">
            <a:avLst/>
          </a:prstGeom>
        </p:spPr>
      </p:pic>
      <p:sp>
        <p:nvSpPr>
          <p:cNvPr id="88" name="TextBox 87">
            <a:extLst>
              <a:ext uri="{FF2B5EF4-FFF2-40B4-BE49-F238E27FC236}">
                <a16:creationId xmlns:a16="http://schemas.microsoft.com/office/drawing/2014/main" id="{064CA7D9-F8A9-B049-84D3-23A88CD54B52}"/>
              </a:ext>
            </a:extLst>
          </p:cNvPr>
          <p:cNvSpPr txBox="1"/>
          <p:nvPr/>
        </p:nvSpPr>
        <p:spPr>
          <a:xfrm>
            <a:off x="5616192" y="4700247"/>
            <a:ext cx="1078831" cy="200055"/>
          </a:xfrm>
          <a:prstGeom prst="rect">
            <a:avLst/>
          </a:prstGeom>
          <a:noFill/>
        </p:spPr>
        <p:txBody>
          <a:bodyPr wrap="square" rtlCol="0">
            <a:spAutoFit/>
          </a:bodyPr>
          <a:lstStyle/>
          <a:p>
            <a:pPr algn="ctr"/>
            <a:r>
              <a:rPr lang="en-US" sz="700" dirty="0"/>
              <a:t>Hash(0xH, 15)</a:t>
            </a:r>
          </a:p>
        </p:txBody>
      </p:sp>
      <p:cxnSp>
        <p:nvCxnSpPr>
          <p:cNvPr id="89" name="Straight Arrow Connector 88">
            <a:extLst>
              <a:ext uri="{FF2B5EF4-FFF2-40B4-BE49-F238E27FC236}">
                <a16:creationId xmlns:a16="http://schemas.microsoft.com/office/drawing/2014/main" id="{0750CC1D-1F68-204E-8D2B-0ABFB276BBF4}"/>
              </a:ext>
            </a:extLst>
          </p:cNvPr>
          <p:cNvCxnSpPr>
            <a:cxnSpLocks/>
          </p:cNvCxnSpPr>
          <p:nvPr/>
        </p:nvCxnSpPr>
        <p:spPr>
          <a:xfrm flipH="1" flipV="1">
            <a:off x="5916207" y="4053563"/>
            <a:ext cx="225200" cy="26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0" name="Picture 89">
            <a:extLst>
              <a:ext uri="{FF2B5EF4-FFF2-40B4-BE49-F238E27FC236}">
                <a16:creationId xmlns:a16="http://schemas.microsoft.com/office/drawing/2014/main" id="{E2A3C6E9-340F-B240-8524-3E8A9A83B5EA}"/>
              </a:ext>
            </a:extLst>
          </p:cNvPr>
          <p:cNvPicPr>
            <a:picLocks noChangeAspect="1"/>
          </p:cNvPicPr>
          <p:nvPr/>
        </p:nvPicPr>
        <p:blipFill>
          <a:blip r:embed="rId2">
            <a:lum bright="70000" contrast="-70000"/>
          </a:blip>
          <a:stretch>
            <a:fillRect/>
          </a:stretch>
        </p:blipFill>
        <p:spPr>
          <a:xfrm>
            <a:off x="4080111" y="5082803"/>
            <a:ext cx="799384" cy="737426"/>
          </a:xfrm>
          <a:prstGeom prst="rect">
            <a:avLst/>
          </a:prstGeom>
        </p:spPr>
      </p:pic>
      <p:sp>
        <p:nvSpPr>
          <p:cNvPr id="91" name="TextBox 90">
            <a:extLst>
              <a:ext uri="{FF2B5EF4-FFF2-40B4-BE49-F238E27FC236}">
                <a16:creationId xmlns:a16="http://schemas.microsoft.com/office/drawing/2014/main" id="{DF40BE31-5C3D-BD46-8C9C-B830BE76D511}"/>
              </a:ext>
            </a:extLst>
          </p:cNvPr>
          <p:cNvSpPr txBox="1"/>
          <p:nvPr/>
        </p:nvSpPr>
        <p:spPr>
          <a:xfrm>
            <a:off x="3940387" y="5002383"/>
            <a:ext cx="1078831" cy="200055"/>
          </a:xfrm>
          <a:prstGeom prst="rect">
            <a:avLst/>
          </a:prstGeom>
          <a:noFill/>
        </p:spPr>
        <p:txBody>
          <a:bodyPr wrap="square" rtlCol="0">
            <a:spAutoFit/>
          </a:bodyPr>
          <a:lstStyle/>
          <a:p>
            <a:pPr algn="ctr"/>
            <a:r>
              <a:rPr lang="en-US" sz="700" dirty="0"/>
              <a:t>Hash(0xG, 999,900)</a:t>
            </a:r>
          </a:p>
        </p:txBody>
      </p:sp>
      <p:cxnSp>
        <p:nvCxnSpPr>
          <p:cNvPr id="92" name="Straight Arrow Connector 91">
            <a:extLst>
              <a:ext uri="{FF2B5EF4-FFF2-40B4-BE49-F238E27FC236}">
                <a16:creationId xmlns:a16="http://schemas.microsoft.com/office/drawing/2014/main" id="{A70ED0B0-1A8A-4B4C-A96E-322A4B43C469}"/>
              </a:ext>
            </a:extLst>
          </p:cNvPr>
          <p:cNvCxnSpPr>
            <a:cxnSpLocks/>
            <a:stCxn id="91" idx="0"/>
          </p:cNvCxnSpPr>
          <p:nvPr/>
        </p:nvCxnSpPr>
        <p:spPr>
          <a:xfrm flipV="1">
            <a:off x="4479803" y="4707871"/>
            <a:ext cx="241548" cy="29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3" name="Picture 92">
            <a:extLst>
              <a:ext uri="{FF2B5EF4-FFF2-40B4-BE49-F238E27FC236}">
                <a16:creationId xmlns:a16="http://schemas.microsoft.com/office/drawing/2014/main" id="{8F90E8A3-205B-E24C-97D6-F9D16476154B}"/>
              </a:ext>
            </a:extLst>
          </p:cNvPr>
          <p:cNvPicPr>
            <a:picLocks noChangeAspect="1"/>
          </p:cNvPicPr>
          <p:nvPr/>
        </p:nvPicPr>
        <p:blipFill>
          <a:blip r:embed="rId2">
            <a:lum bright="70000" contrast="-70000"/>
          </a:blip>
          <a:stretch>
            <a:fillRect/>
          </a:stretch>
        </p:blipFill>
        <p:spPr>
          <a:xfrm>
            <a:off x="5158942" y="5082803"/>
            <a:ext cx="799384" cy="737426"/>
          </a:xfrm>
          <a:prstGeom prst="rect">
            <a:avLst/>
          </a:prstGeom>
        </p:spPr>
      </p:pic>
      <p:sp>
        <p:nvSpPr>
          <p:cNvPr id="94" name="TextBox 93">
            <a:extLst>
              <a:ext uri="{FF2B5EF4-FFF2-40B4-BE49-F238E27FC236}">
                <a16:creationId xmlns:a16="http://schemas.microsoft.com/office/drawing/2014/main" id="{7E4AADF1-0E09-4543-B08D-3DE5C828B460}"/>
              </a:ext>
            </a:extLst>
          </p:cNvPr>
          <p:cNvSpPr txBox="1"/>
          <p:nvPr/>
        </p:nvSpPr>
        <p:spPr>
          <a:xfrm>
            <a:off x="5019218" y="5002383"/>
            <a:ext cx="1078831" cy="200055"/>
          </a:xfrm>
          <a:prstGeom prst="rect">
            <a:avLst/>
          </a:prstGeom>
          <a:noFill/>
        </p:spPr>
        <p:txBody>
          <a:bodyPr wrap="square" rtlCol="0">
            <a:spAutoFit/>
          </a:bodyPr>
          <a:lstStyle/>
          <a:p>
            <a:pPr algn="ctr"/>
            <a:r>
              <a:rPr lang="en-US" sz="700" dirty="0"/>
              <a:t>Hash(0xH, 15)</a:t>
            </a:r>
          </a:p>
        </p:txBody>
      </p:sp>
      <p:cxnSp>
        <p:nvCxnSpPr>
          <p:cNvPr id="95" name="Straight Arrow Connector 94">
            <a:extLst>
              <a:ext uri="{FF2B5EF4-FFF2-40B4-BE49-F238E27FC236}">
                <a16:creationId xmlns:a16="http://schemas.microsoft.com/office/drawing/2014/main" id="{1BC93436-4054-A24E-B4BF-750E2F715469}"/>
              </a:ext>
            </a:extLst>
          </p:cNvPr>
          <p:cNvCxnSpPr>
            <a:cxnSpLocks/>
          </p:cNvCxnSpPr>
          <p:nvPr/>
        </p:nvCxnSpPr>
        <p:spPr>
          <a:xfrm flipH="1" flipV="1">
            <a:off x="5331579" y="4707870"/>
            <a:ext cx="225200" cy="26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6" name="Picture 95">
            <a:extLst>
              <a:ext uri="{FF2B5EF4-FFF2-40B4-BE49-F238E27FC236}">
                <a16:creationId xmlns:a16="http://schemas.microsoft.com/office/drawing/2014/main" id="{0BED967C-80E9-8D4B-A0C9-995FF6E6B9B2}"/>
              </a:ext>
            </a:extLst>
          </p:cNvPr>
          <p:cNvPicPr>
            <a:picLocks noChangeAspect="1"/>
          </p:cNvPicPr>
          <p:nvPr/>
        </p:nvPicPr>
        <p:blipFill>
          <a:blip r:embed="rId2">
            <a:lum bright="70000" contrast="-70000"/>
          </a:blip>
          <a:stretch>
            <a:fillRect/>
          </a:stretch>
        </p:blipFill>
        <p:spPr>
          <a:xfrm>
            <a:off x="9277164" y="3009588"/>
            <a:ext cx="799384" cy="737426"/>
          </a:xfrm>
          <a:prstGeom prst="rect">
            <a:avLst/>
          </a:prstGeom>
        </p:spPr>
      </p:pic>
      <p:sp>
        <p:nvSpPr>
          <p:cNvPr id="97" name="TextBox 96">
            <a:extLst>
              <a:ext uri="{FF2B5EF4-FFF2-40B4-BE49-F238E27FC236}">
                <a16:creationId xmlns:a16="http://schemas.microsoft.com/office/drawing/2014/main" id="{A62FB7B0-5F5F-7944-8227-58C79135461F}"/>
              </a:ext>
            </a:extLst>
          </p:cNvPr>
          <p:cNvSpPr txBox="1"/>
          <p:nvPr/>
        </p:nvSpPr>
        <p:spPr>
          <a:xfrm>
            <a:off x="9137440" y="2929168"/>
            <a:ext cx="1078831" cy="200055"/>
          </a:xfrm>
          <a:prstGeom prst="rect">
            <a:avLst/>
          </a:prstGeom>
          <a:noFill/>
        </p:spPr>
        <p:txBody>
          <a:bodyPr wrap="square" rtlCol="0">
            <a:spAutoFit/>
          </a:bodyPr>
          <a:lstStyle/>
          <a:p>
            <a:pPr algn="ctr"/>
            <a:r>
              <a:rPr lang="en-US" sz="700" dirty="0"/>
              <a:t>Hash(0xG, 999,900)</a:t>
            </a:r>
          </a:p>
        </p:txBody>
      </p:sp>
      <p:cxnSp>
        <p:nvCxnSpPr>
          <p:cNvPr id="98" name="Straight Arrow Connector 97">
            <a:extLst>
              <a:ext uri="{FF2B5EF4-FFF2-40B4-BE49-F238E27FC236}">
                <a16:creationId xmlns:a16="http://schemas.microsoft.com/office/drawing/2014/main" id="{AC572EE0-D815-3A43-8731-E32CBE50E521}"/>
              </a:ext>
            </a:extLst>
          </p:cNvPr>
          <p:cNvCxnSpPr>
            <a:cxnSpLocks/>
            <a:stCxn id="97" idx="0"/>
          </p:cNvCxnSpPr>
          <p:nvPr/>
        </p:nvCxnSpPr>
        <p:spPr>
          <a:xfrm flipV="1">
            <a:off x="9676856" y="2634656"/>
            <a:ext cx="241548" cy="29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9" name="Picture 98">
            <a:extLst>
              <a:ext uri="{FF2B5EF4-FFF2-40B4-BE49-F238E27FC236}">
                <a16:creationId xmlns:a16="http://schemas.microsoft.com/office/drawing/2014/main" id="{F08F966B-AB94-9E40-9931-FD28D51BD23E}"/>
              </a:ext>
            </a:extLst>
          </p:cNvPr>
          <p:cNvPicPr>
            <a:picLocks noChangeAspect="1"/>
          </p:cNvPicPr>
          <p:nvPr/>
        </p:nvPicPr>
        <p:blipFill>
          <a:blip r:embed="rId2">
            <a:lum bright="70000" contrast="-70000"/>
          </a:blip>
          <a:stretch>
            <a:fillRect/>
          </a:stretch>
        </p:blipFill>
        <p:spPr>
          <a:xfrm>
            <a:off x="10355995" y="3009588"/>
            <a:ext cx="799384" cy="737426"/>
          </a:xfrm>
          <a:prstGeom prst="rect">
            <a:avLst/>
          </a:prstGeom>
        </p:spPr>
      </p:pic>
      <p:sp>
        <p:nvSpPr>
          <p:cNvPr id="100" name="TextBox 99">
            <a:extLst>
              <a:ext uri="{FF2B5EF4-FFF2-40B4-BE49-F238E27FC236}">
                <a16:creationId xmlns:a16="http://schemas.microsoft.com/office/drawing/2014/main" id="{B0934572-C19B-1F4F-B34B-16075A7EE4C4}"/>
              </a:ext>
            </a:extLst>
          </p:cNvPr>
          <p:cNvSpPr txBox="1"/>
          <p:nvPr/>
        </p:nvSpPr>
        <p:spPr>
          <a:xfrm>
            <a:off x="10216271" y="2929168"/>
            <a:ext cx="1078831" cy="200055"/>
          </a:xfrm>
          <a:prstGeom prst="rect">
            <a:avLst/>
          </a:prstGeom>
          <a:noFill/>
        </p:spPr>
        <p:txBody>
          <a:bodyPr wrap="square" rtlCol="0">
            <a:spAutoFit/>
          </a:bodyPr>
          <a:lstStyle/>
          <a:p>
            <a:pPr algn="ctr"/>
            <a:r>
              <a:rPr lang="en-US" sz="700" dirty="0"/>
              <a:t>Hash(0xH, 15)</a:t>
            </a:r>
          </a:p>
        </p:txBody>
      </p:sp>
      <p:cxnSp>
        <p:nvCxnSpPr>
          <p:cNvPr id="101" name="Straight Arrow Connector 100">
            <a:extLst>
              <a:ext uri="{FF2B5EF4-FFF2-40B4-BE49-F238E27FC236}">
                <a16:creationId xmlns:a16="http://schemas.microsoft.com/office/drawing/2014/main" id="{F96A50BB-C57D-444D-B609-94CEF0D28398}"/>
              </a:ext>
            </a:extLst>
          </p:cNvPr>
          <p:cNvCxnSpPr>
            <a:cxnSpLocks/>
          </p:cNvCxnSpPr>
          <p:nvPr/>
        </p:nvCxnSpPr>
        <p:spPr>
          <a:xfrm flipH="1" flipV="1">
            <a:off x="10528632" y="2634655"/>
            <a:ext cx="225200" cy="26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 name="Picture 101">
            <a:extLst>
              <a:ext uri="{FF2B5EF4-FFF2-40B4-BE49-F238E27FC236}">
                <a16:creationId xmlns:a16="http://schemas.microsoft.com/office/drawing/2014/main" id="{394DF8FA-5762-5442-8E76-BBF7B26CA5F0}"/>
              </a:ext>
            </a:extLst>
          </p:cNvPr>
          <p:cNvPicPr>
            <a:picLocks noChangeAspect="1"/>
          </p:cNvPicPr>
          <p:nvPr/>
        </p:nvPicPr>
        <p:blipFill>
          <a:blip r:embed="rId2">
            <a:lum bright="70000" contrast="-70000"/>
          </a:blip>
          <a:stretch>
            <a:fillRect/>
          </a:stretch>
        </p:blipFill>
        <p:spPr>
          <a:xfrm>
            <a:off x="9963104" y="5368835"/>
            <a:ext cx="799384" cy="737426"/>
          </a:xfrm>
          <a:prstGeom prst="rect">
            <a:avLst/>
          </a:prstGeom>
        </p:spPr>
      </p:pic>
      <p:sp>
        <p:nvSpPr>
          <p:cNvPr id="103" name="TextBox 102">
            <a:extLst>
              <a:ext uri="{FF2B5EF4-FFF2-40B4-BE49-F238E27FC236}">
                <a16:creationId xmlns:a16="http://schemas.microsoft.com/office/drawing/2014/main" id="{6E01FAD7-B5A6-E549-8A4C-8F280D0FFCD9}"/>
              </a:ext>
            </a:extLst>
          </p:cNvPr>
          <p:cNvSpPr txBox="1"/>
          <p:nvPr/>
        </p:nvSpPr>
        <p:spPr>
          <a:xfrm>
            <a:off x="9823380" y="5288415"/>
            <a:ext cx="1078831" cy="200055"/>
          </a:xfrm>
          <a:prstGeom prst="rect">
            <a:avLst/>
          </a:prstGeom>
          <a:noFill/>
        </p:spPr>
        <p:txBody>
          <a:bodyPr wrap="square" rtlCol="0">
            <a:spAutoFit/>
          </a:bodyPr>
          <a:lstStyle/>
          <a:p>
            <a:pPr algn="ctr"/>
            <a:r>
              <a:rPr lang="en-US" sz="700" dirty="0"/>
              <a:t>Hash(0xG, 999,900)</a:t>
            </a:r>
          </a:p>
        </p:txBody>
      </p:sp>
      <p:cxnSp>
        <p:nvCxnSpPr>
          <p:cNvPr id="104" name="Straight Arrow Connector 103">
            <a:extLst>
              <a:ext uri="{FF2B5EF4-FFF2-40B4-BE49-F238E27FC236}">
                <a16:creationId xmlns:a16="http://schemas.microsoft.com/office/drawing/2014/main" id="{D9F02316-56B6-B943-85BC-63698D87EE6A}"/>
              </a:ext>
            </a:extLst>
          </p:cNvPr>
          <p:cNvCxnSpPr>
            <a:cxnSpLocks/>
            <a:stCxn id="103" idx="0"/>
          </p:cNvCxnSpPr>
          <p:nvPr/>
        </p:nvCxnSpPr>
        <p:spPr>
          <a:xfrm flipV="1">
            <a:off x="10362796" y="4993903"/>
            <a:ext cx="241548" cy="29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5" name="Picture 104">
            <a:extLst>
              <a:ext uri="{FF2B5EF4-FFF2-40B4-BE49-F238E27FC236}">
                <a16:creationId xmlns:a16="http://schemas.microsoft.com/office/drawing/2014/main" id="{2BCE098A-9E94-074B-AAF2-1172CA2951E8}"/>
              </a:ext>
            </a:extLst>
          </p:cNvPr>
          <p:cNvPicPr>
            <a:picLocks noChangeAspect="1"/>
          </p:cNvPicPr>
          <p:nvPr/>
        </p:nvPicPr>
        <p:blipFill>
          <a:blip r:embed="rId2">
            <a:lum bright="70000" contrast="-70000"/>
          </a:blip>
          <a:stretch>
            <a:fillRect/>
          </a:stretch>
        </p:blipFill>
        <p:spPr>
          <a:xfrm>
            <a:off x="11041935" y="5368835"/>
            <a:ext cx="799384" cy="737426"/>
          </a:xfrm>
          <a:prstGeom prst="rect">
            <a:avLst/>
          </a:prstGeom>
        </p:spPr>
      </p:pic>
      <p:sp>
        <p:nvSpPr>
          <p:cNvPr id="106" name="TextBox 105">
            <a:extLst>
              <a:ext uri="{FF2B5EF4-FFF2-40B4-BE49-F238E27FC236}">
                <a16:creationId xmlns:a16="http://schemas.microsoft.com/office/drawing/2014/main" id="{2470E598-D3E2-744A-9BD5-D8A7970526EE}"/>
              </a:ext>
            </a:extLst>
          </p:cNvPr>
          <p:cNvSpPr txBox="1"/>
          <p:nvPr/>
        </p:nvSpPr>
        <p:spPr>
          <a:xfrm>
            <a:off x="10902211" y="5288415"/>
            <a:ext cx="1078831" cy="200055"/>
          </a:xfrm>
          <a:prstGeom prst="rect">
            <a:avLst/>
          </a:prstGeom>
          <a:noFill/>
        </p:spPr>
        <p:txBody>
          <a:bodyPr wrap="square" rtlCol="0">
            <a:spAutoFit/>
          </a:bodyPr>
          <a:lstStyle/>
          <a:p>
            <a:pPr algn="ctr"/>
            <a:r>
              <a:rPr lang="en-US" sz="700" dirty="0"/>
              <a:t>Hash(0xH, 15)</a:t>
            </a:r>
          </a:p>
        </p:txBody>
      </p:sp>
      <p:cxnSp>
        <p:nvCxnSpPr>
          <p:cNvPr id="107" name="Straight Arrow Connector 106">
            <a:extLst>
              <a:ext uri="{FF2B5EF4-FFF2-40B4-BE49-F238E27FC236}">
                <a16:creationId xmlns:a16="http://schemas.microsoft.com/office/drawing/2014/main" id="{67E79826-7198-054A-AD4C-BF3343ADEF11}"/>
              </a:ext>
            </a:extLst>
          </p:cNvPr>
          <p:cNvCxnSpPr>
            <a:cxnSpLocks/>
          </p:cNvCxnSpPr>
          <p:nvPr/>
        </p:nvCxnSpPr>
        <p:spPr>
          <a:xfrm flipH="1" flipV="1">
            <a:off x="11214572" y="4993902"/>
            <a:ext cx="225200" cy="26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910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153D2C3-34B2-B249-A9F5-753892A2444B}"/>
              </a:ext>
            </a:extLst>
          </p:cNvPr>
          <p:cNvGrpSpPr/>
          <p:nvPr/>
        </p:nvGrpSpPr>
        <p:grpSpPr>
          <a:xfrm>
            <a:off x="6067696" y="365056"/>
            <a:ext cx="3520513" cy="5913225"/>
            <a:chOff x="6067696" y="365056"/>
            <a:chExt cx="3520513" cy="5913225"/>
          </a:xfrm>
        </p:grpSpPr>
        <p:sp>
          <p:nvSpPr>
            <p:cNvPr id="29" name="TextBox 28">
              <a:extLst>
                <a:ext uri="{FF2B5EF4-FFF2-40B4-BE49-F238E27FC236}">
                  <a16:creationId xmlns:a16="http://schemas.microsoft.com/office/drawing/2014/main" id="{A4672014-7616-9C4B-B1B2-65FA071B6F30}"/>
                </a:ext>
              </a:extLst>
            </p:cNvPr>
            <p:cNvSpPr txBox="1"/>
            <p:nvPr/>
          </p:nvSpPr>
          <p:spPr>
            <a:xfrm>
              <a:off x="7127291" y="365056"/>
              <a:ext cx="1078831" cy="400110"/>
            </a:xfrm>
            <a:prstGeom prst="rect">
              <a:avLst/>
            </a:prstGeom>
            <a:noFill/>
          </p:spPr>
          <p:txBody>
            <a:bodyPr wrap="square" rtlCol="0">
              <a:spAutoFit/>
            </a:bodyPr>
            <a:lstStyle/>
            <a:p>
              <a:pPr algn="ctr"/>
              <a:r>
                <a:rPr lang="en-US" sz="2000" dirty="0"/>
                <a:t>Root</a:t>
              </a:r>
              <a:endParaRPr lang="en-US" sz="700" dirty="0"/>
            </a:p>
          </p:txBody>
        </p:sp>
        <p:sp>
          <p:nvSpPr>
            <p:cNvPr id="31" name="TextBox 30">
              <a:extLst>
                <a:ext uri="{FF2B5EF4-FFF2-40B4-BE49-F238E27FC236}">
                  <a16:creationId xmlns:a16="http://schemas.microsoft.com/office/drawing/2014/main" id="{7275E85C-2958-D14B-90C1-8434A878526B}"/>
                </a:ext>
              </a:extLst>
            </p:cNvPr>
            <p:cNvSpPr txBox="1"/>
            <p:nvPr/>
          </p:nvSpPr>
          <p:spPr>
            <a:xfrm>
              <a:off x="7668561" y="1592278"/>
              <a:ext cx="1078831" cy="200055"/>
            </a:xfrm>
            <a:prstGeom prst="rect">
              <a:avLst/>
            </a:prstGeom>
            <a:noFill/>
          </p:spPr>
          <p:txBody>
            <a:bodyPr wrap="square" rtlCol="0">
              <a:spAutoFit/>
            </a:bodyPr>
            <a:lstStyle/>
            <a:p>
              <a:pPr algn="ctr"/>
              <a:r>
                <a:rPr lang="en-US" sz="700" dirty="0"/>
                <a:t>Hash(0xB, 5)</a:t>
              </a:r>
            </a:p>
          </p:txBody>
        </p:sp>
        <p:cxnSp>
          <p:nvCxnSpPr>
            <p:cNvPr id="32" name="Straight Arrow Connector 31">
              <a:extLst>
                <a:ext uri="{FF2B5EF4-FFF2-40B4-BE49-F238E27FC236}">
                  <a16:creationId xmlns:a16="http://schemas.microsoft.com/office/drawing/2014/main" id="{7A5A0EAF-F038-6142-BF16-5162108E58DF}"/>
                </a:ext>
              </a:extLst>
            </p:cNvPr>
            <p:cNvCxnSpPr>
              <a:cxnSpLocks/>
            </p:cNvCxnSpPr>
            <p:nvPr/>
          </p:nvCxnSpPr>
          <p:spPr>
            <a:xfrm flipH="1" flipV="1">
              <a:off x="7980922" y="1297765"/>
              <a:ext cx="225200" cy="26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B74FA95-E94A-114A-94C5-88B24CA323B1}"/>
                </a:ext>
              </a:extLst>
            </p:cNvPr>
            <p:cNvSpPr txBox="1"/>
            <p:nvPr/>
          </p:nvSpPr>
          <p:spPr>
            <a:xfrm>
              <a:off x="7129145" y="1070089"/>
              <a:ext cx="1078831" cy="200055"/>
            </a:xfrm>
            <a:prstGeom prst="rect">
              <a:avLst/>
            </a:prstGeom>
            <a:noFill/>
          </p:spPr>
          <p:txBody>
            <a:bodyPr wrap="square" rtlCol="0">
              <a:spAutoFit/>
            </a:bodyPr>
            <a:lstStyle/>
            <a:p>
              <a:pPr algn="ctr"/>
              <a:r>
                <a:rPr lang="en-US" sz="700" dirty="0"/>
                <a:t>Hash(L,R)</a:t>
              </a:r>
            </a:p>
          </p:txBody>
        </p:sp>
        <p:cxnSp>
          <p:nvCxnSpPr>
            <p:cNvPr id="34" name="Straight Arrow Connector 33">
              <a:extLst>
                <a:ext uri="{FF2B5EF4-FFF2-40B4-BE49-F238E27FC236}">
                  <a16:creationId xmlns:a16="http://schemas.microsoft.com/office/drawing/2014/main" id="{1896D176-DE21-B94D-8B90-BA7D7C9A0B32}"/>
                </a:ext>
              </a:extLst>
            </p:cNvPr>
            <p:cNvCxnSpPr/>
            <p:nvPr/>
          </p:nvCxnSpPr>
          <p:spPr>
            <a:xfrm flipV="1">
              <a:off x="7668561" y="783012"/>
              <a:ext cx="0" cy="294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654CFB1-320A-4C4E-8816-F1EB93C9E7A5}"/>
                </a:ext>
              </a:extLst>
            </p:cNvPr>
            <p:cNvSpPr txBox="1"/>
            <p:nvPr/>
          </p:nvSpPr>
          <p:spPr>
            <a:xfrm>
              <a:off x="6067696" y="2339936"/>
              <a:ext cx="1078831" cy="200055"/>
            </a:xfrm>
            <a:prstGeom prst="rect">
              <a:avLst/>
            </a:prstGeom>
            <a:noFill/>
          </p:spPr>
          <p:txBody>
            <a:bodyPr wrap="square" rtlCol="0">
              <a:spAutoFit/>
            </a:bodyPr>
            <a:lstStyle/>
            <a:p>
              <a:pPr algn="ctr"/>
              <a:r>
                <a:rPr lang="en-US" sz="700" dirty="0"/>
                <a:t>Hash(0xA, 999,900)</a:t>
              </a:r>
            </a:p>
          </p:txBody>
        </p:sp>
        <p:cxnSp>
          <p:nvCxnSpPr>
            <p:cNvPr id="39" name="Straight Arrow Connector 38">
              <a:extLst>
                <a:ext uri="{FF2B5EF4-FFF2-40B4-BE49-F238E27FC236}">
                  <a16:creationId xmlns:a16="http://schemas.microsoft.com/office/drawing/2014/main" id="{CA8BD186-FE24-EC4D-9CD8-FD444F653535}"/>
                </a:ext>
              </a:extLst>
            </p:cNvPr>
            <p:cNvCxnSpPr>
              <a:cxnSpLocks/>
              <a:stCxn id="38" idx="0"/>
            </p:cNvCxnSpPr>
            <p:nvPr/>
          </p:nvCxnSpPr>
          <p:spPr>
            <a:xfrm flipV="1">
              <a:off x="6607112" y="2045424"/>
              <a:ext cx="241548" cy="29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73A1DB8-D74F-7849-A3A9-9C0DDB4C2189}"/>
                </a:ext>
              </a:extLst>
            </p:cNvPr>
            <p:cNvCxnSpPr>
              <a:cxnSpLocks/>
            </p:cNvCxnSpPr>
            <p:nvPr/>
          </p:nvCxnSpPr>
          <p:spPr>
            <a:xfrm flipH="1" flipV="1">
              <a:off x="7458888" y="2045423"/>
              <a:ext cx="225200" cy="26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DFB1DA3-A854-D44A-918A-07F8A6BD9ACD}"/>
                </a:ext>
              </a:extLst>
            </p:cNvPr>
            <p:cNvSpPr txBox="1"/>
            <p:nvPr/>
          </p:nvSpPr>
          <p:spPr>
            <a:xfrm>
              <a:off x="6607112" y="1592278"/>
              <a:ext cx="1078831" cy="200055"/>
            </a:xfrm>
            <a:prstGeom prst="rect">
              <a:avLst/>
            </a:prstGeom>
            <a:noFill/>
          </p:spPr>
          <p:txBody>
            <a:bodyPr wrap="square" rtlCol="0">
              <a:spAutoFit/>
            </a:bodyPr>
            <a:lstStyle/>
            <a:p>
              <a:pPr algn="ctr"/>
              <a:r>
                <a:rPr lang="en-US" sz="700" dirty="0"/>
                <a:t>Hash(L,R)</a:t>
              </a:r>
            </a:p>
          </p:txBody>
        </p:sp>
        <p:cxnSp>
          <p:nvCxnSpPr>
            <p:cNvPr id="44" name="Straight Arrow Connector 43">
              <a:extLst>
                <a:ext uri="{FF2B5EF4-FFF2-40B4-BE49-F238E27FC236}">
                  <a16:creationId xmlns:a16="http://schemas.microsoft.com/office/drawing/2014/main" id="{0450DA43-5D86-2643-BC4E-75E6F369F49F}"/>
                </a:ext>
              </a:extLst>
            </p:cNvPr>
            <p:cNvCxnSpPr>
              <a:cxnSpLocks/>
            </p:cNvCxnSpPr>
            <p:nvPr/>
          </p:nvCxnSpPr>
          <p:spPr>
            <a:xfrm flipV="1">
              <a:off x="7129145" y="1298859"/>
              <a:ext cx="241548" cy="294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E59016F-4A3E-0648-9510-88BC4D14B203}"/>
                </a:ext>
              </a:extLst>
            </p:cNvPr>
            <p:cNvSpPr txBox="1"/>
            <p:nvPr/>
          </p:nvSpPr>
          <p:spPr>
            <a:xfrm>
              <a:off x="6729453" y="3168014"/>
              <a:ext cx="1078831" cy="200055"/>
            </a:xfrm>
            <a:prstGeom prst="rect">
              <a:avLst/>
            </a:prstGeom>
            <a:noFill/>
          </p:spPr>
          <p:txBody>
            <a:bodyPr wrap="square" rtlCol="0">
              <a:spAutoFit/>
            </a:bodyPr>
            <a:lstStyle/>
            <a:p>
              <a:pPr algn="ctr"/>
              <a:r>
                <a:rPr lang="en-US" sz="700" dirty="0"/>
                <a:t>Hash(0xD, 999,900)</a:t>
              </a:r>
            </a:p>
          </p:txBody>
        </p:sp>
        <p:cxnSp>
          <p:nvCxnSpPr>
            <p:cNvPr id="50" name="Straight Arrow Connector 49">
              <a:extLst>
                <a:ext uri="{FF2B5EF4-FFF2-40B4-BE49-F238E27FC236}">
                  <a16:creationId xmlns:a16="http://schemas.microsoft.com/office/drawing/2014/main" id="{547F1188-A116-644E-9DA7-BCB986A32FF6}"/>
                </a:ext>
              </a:extLst>
            </p:cNvPr>
            <p:cNvCxnSpPr>
              <a:cxnSpLocks/>
              <a:stCxn id="49" idx="0"/>
            </p:cNvCxnSpPr>
            <p:nvPr/>
          </p:nvCxnSpPr>
          <p:spPr>
            <a:xfrm flipV="1">
              <a:off x="7268869" y="2873502"/>
              <a:ext cx="241548" cy="29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02EA323-9F45-0F4A-8D4D-850E1FA19D76}"/>
                </a:ext>
              </a:extLst>
            </p:cNvPr>
            <p:cNvCxnSpPr>
              <a:cxnSpLocks/>
            </p:cNvCxnSpPr>
            <p:nvPr/>
          </p:nvCxnSpPr>
          <p:spPr>
            <a:xfrm flipH="1" flipV="1">
              <a:off x="8120645" y="2873501"/>
              <a:ext cx="225200" cy="26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4D2D2AF-B580-084C-973F-0150AF43D1C5}"/>
                </a:ext>
              </a:extLst>
            </p:cNvPr>
            <p:cNvSpPr txBox="1"/>
            <p:nvPr/>
          </p:nvSpPr>
          <p:spPr>
            <a:xfrm>
              <a:off x="7268869" y="2420356"/>
              <a:ext cx="1078831" cy="200055"/>
            </a:xfrm>
            <a:prstGeom prst="rect">
              <a:avLst/>
            </a:prstGeom>
            <a:noFill/>
          </p:spPr>
          <p:txBody>
            <a:bodyPr wrap="square" rtlCol="0">
              <a:spAutoFit/>
            </a:bodyPr>
            <a:lstStyle/>
            <a:p>
              <a:pPr algn="ctr"/>
              <a:r>
                <a:rPr lang="en-US" sz="700" dirty="0"/>
                <a:t>Hash(L,R)</a:t>
              </a:r>
            </a:p>
          </p:txBody>
        </p:sp>
        <p:cxnSp>
          <p:nvCxnSpPr>
            <p:cNvPr id="57" name="Straight Arrow Connector 56">
              <a:extLst>
                <a:ext uri="{FF2B5EF4-FFF2-40B4-BE49-F238E27FC236}">
                  <a16:creationId xmlns:a16="http://schemas.microsoft.com/office/drawing/2014/main" id="{926CCCA9-3AC0-394A-905E-5D9A64DA527C}"/>
                </a:ext>
              </a:extLst>
            </p:cNvPr>
            <p:cNvCxnSpPr>
              <a:cxnSpLocks/>
            </p:cNvCxnSpPr>
            <p:nvPr/>
          </p:nvCxnSpPr>
          <p:spPr>
            <a:xfrm flipV="1">
              <a:off x="7914015" y="3631392"/>
              <a:ext cx="241548" cy="29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BA132DEB-B222-0C4A-9CA4-FA0D11913703}"/>
                </a:ext>
              </a:extLst>
            </p:cNvPr>
            <p:cNvSpPr txBox="1"/>
            <p:nvPr/>
          </p:nvSpPr>
          <p:spPr>
            <a:xfrm>
              <a:off x="8453430" y="3925904"/>
              <a:ext cx="1078831" cy="200055"/>
            </a:xfrm>
            <a:prstGeom prst="rect">
              <a:avLst/>
            </a:prstGeom>
            <a:noFill/>
          </p:spPr>
          <p:txBody>
            <a:bodyPr wrap="square" rtlCol="0">
              <a:spAutoFit/>
            </a:bodyPr>
            <a:lstStyle/>
            <a:p>
              <a:pPr algn="ctr"/>
              <a:r>
                <a:rPr lang="en-US" sz="700" dirty="0"/>
                <a:t>Hash(0xF, 15)</a:t>
              </a:r>
            </a:p>
          </p:txBody>
        </p:sp>
        <p:cxnSp>
          <p:nvCxnSpPr>
            <p:cNvPr id="60" name="Straight Arrow Connector 59">
              <a:extLst>
                <a:ext uri="{FF2B5EF4-FFF2-40B4-BE49-F238E27FC236}">
                  <a16:creationId xmlns:a16="http://schemas.microsoft.com/office/drawing/2014/main" id="{6FFDE9B0-960F-7B40-87DA-461C6F16449C}"/>
                </a:ext>
              </a:extLst>
            </p:cNvPr>
            <p:cNvCxnSpPr>
              <a:cxnSpLocks/>
            </p:cNvCxnSpPr>
            <p:nvPr/>
          </p:nvCxnSpPr>
          <p:spPr>
            <a:xfrm flipH="1" flipV="1">
              <a:off x="8765791" y="3631391"/>
              <a:ext cx="225200" cy="26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2490545-531B-4F4B-8FD7-F0F81FF9491F}"/>
                </a:ext>
              </a:extLst>
            </p:cNvPr>
            <p:cNvSpPr txBox="1"/>
            <p:nvPr/>
          </p:nvSpPr>
          <p:spPr>
            <a:xfrm>
              <a:off x="7914015" y="3178246"/>
              <a:ext cx="1078831" cy="200055"/>
            </a:xfrm>
            <a:prstGeom prst="rect">
              <a:avLst/>
            </a:prstGeom>
            <a:noFill/>
          </p:spPr>
          <p:txBody>
            <a:bodyPr wrap="square" rtlCol="0">
              <a:spAutoFit/>
            </a:bodyPr>
            <a:lstStyle/>
            <a:p>
              <a:pPr algn="ctr"/>
              <a:r>
                <a:rPr lang="en-US" sz="700" dirty="0"/>
                <a:t>Hash(L,R)</a:t>
              </a:r>
            </a:p>
          </p:txBody>
        </p:sp>
        <p:sp>
          <p:nvSpPr>
            <p:cNvPr id="63" name="TextBox 62">
              <a:extLst>
                <a:ext uri="{FF2B5EF4-FFF2-40B4-BE49-F238E27FC236}">
                  <a16:creationId xmlns:a16="http://schemas.microsoft.com/office/drawing/2014/main" id="{84888758-9AEE-D445-B979-A2CD9AF9ACAC}"/>
                </a:ext>
              </a:extLst>
            </p:cNvPr>
            <p:cNvSpPr txBox="1"/>
            <p:nvPr/>
          </p:nvSpPr>
          <p:spPr>
            <a:xfrm>
              <a:off x="6815201" y="4663330"/>
              <a:ext cx="1078831" cy="200055"/>
            </a:xfrm>
            <a:prstGeom prst="rect">
              <a:avLst/>
            </a:prstGeom>
            <a:noFill/>
          </p:spPr>
          <p:txBody>
            <a:bodyPr wrap="square" rtlCol="0">
              <a:spAutoFit/>
            </a:bodyPr>
            <a:lstStyle/>
            <a:p>
              <a:pPr algn="ctr"/>
              <a:r>
                <a:rPr lang="en-US" sz="700" dirty="0"/>
                <a:t>Hash(0xE, 999,900)</a:t>
              </a:r>
            </a:p>
          </p:txBody>
        </p:sp>
        <p:cxnSp>
          <p:nvCxnSpPr>
            <p:cNvPr id="64" name="Straight Arrow Connector 63">
              <a:extLst>
                <a:ext uri="{FF2B5EF4-FFF2-40B4-BE49-F238E27FC236}">
                  <a16:creationId xmlns:a16="http://schemas.microsoft.com/office/drawing/2014/main" id="{B2E17A9E-9609-2743-ACD5-29C06C3B4E0C}"/>
                </a:ext>
              </a:extLst>
            </p:cNvPr>
            <p:cNvCxnSpPr>
              <a:cxnSpLocks/>
              <a:stCxn id="63" idx="0"/>
            </p:cNvCxnSpPr>
            <p:nvPr/>
          </p:nvCxnSpPr>
          <p:spPr>
            <a:xfrm flipV="1">
              <a:off x="7354617" y="4368818"/>
              <a:ext cx="241548" cy="29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A9530C6-2E66-D147-9286-E685F3DE435D}"/>
                </a:ext>
              </a:extLst>
            </p:cNvPr>
            <p:cNvCxnSpPr>
              <a:cxnSpLocks/>
            </p:cNvCxnSpPr>
            <p:nvPr/>
          </p:nvCxnSpPr>
          <p:spPr>
            <a:xfrm flipH="1" flipV="1">
              <a:off x="8206393" y="4368817"/>
              <a:ext cx="225200" cy="26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7B1567E-BF09-994A-B7BA-9CBBC31CFB15}"/>
                </a:ext>
              </a:extLst>
            </p:cNvPr>
            <p:cNvSpPr txBox="1"/>
            <p:nvPr/>
          </p:nvSpPr>
          <p:spPr>
            <a:xfrm>
              <a:off x="7354617" y="3915672"/>
              <a:ext cx="1078831" cy="200055"/>
            </a:xfrm>
            <a:prstGeom prst="rect">
              <a:avLst/>
            </a:prstGeom>
            <a:noFill/>
          </p:spPr>
          <p:txBody>
            <a:bodyPr wrap="square" rtlCol="0">
              <a:spAutoFit/>
            </a:bodyPr>
            <a:lstStyle/>
            <a:p>
              <a:pPr algn="ctr"/>
              <a:r>
                <a:rPr lang="en-US" sz="700" dirty="0"/>
                <a:t>Hash(L,R)</a:t>
              </a:r>
            </a:p>
          </p:txBody>
        </p:sp>
        <p:pic>
          <p:nvPicPr>
            <p:cNvPr id="69" name="Picture 68">
              <a:extLst>
                <a:ext uri="{FF2B5EF4-FFF2-40B4-BE49-F238E27FC236}">
                  <a16:creationId xmlns:a16="http://schemas.microsoft.com/office/drawing/2014/main" id="{F24BB7EF-524F-F241-9551-51E862D214D8}"/>
                </a:ext>
              </a:extLst>
            </p:cNvPr>
            <p:cNvPicPr>
              <a:picLocks noChangeAspect="1"/>
            </p:cNvPicPr>
            <p:nvPr/>
          </p:nvPicPr>
          <p:blipFill>
            <a:blip r:embed="rId2">
              <a:lum bright="70000" contrast="-70000"/>
            </a:blip>
            <a:stretch>
              <a:fillRect/>
            </a:stretch>
          </p:blipFill>
          <p:spPr>
            <a:xfrm>
              <a:off x="7570271" y="5540855"/>
              <a:ext cx="799384" cy="737426"/>
            </a:xfrm>
            <a:prstGeom prst="rect">
              <a:avLst/>
            </a:prstGeom>
          </p:spPr>
        </p:pic>
        <p:sp>
          <p:nvSpPr>
            <p:cNvPr id="70" name="TextBox 69">
              <a:extLst>
                <a:ext uri="{FF2B5EF4-FFF2-40B4-BE49-F238E27FC236}">
                  <a16:creationId xmlns:a16="http://schemas.microsoft.com/office/drawing/2014/main" id="{2D081588-586A-A043-8618-94A7CB6ED3DE}"/>
                </a:ext>
              </a:extLst>
            </p:cNvPr>
            <p:cNvSpPr txBox="1"/>
            <p:nvPr/>
          </p:nvSpPr>
          <p:spPr>
            <a:xfrm>
              <a:off x="7430547" y="5460435"/>
              <a:ext cx="1078831" cy="200055"/>
            </a:xfrm>
            <a:prstGeom prst="rect">
              <a:avLst/>
            </a:prstGeom>
            <a:noFill/>
          </p:spPr>
          <p:txBody>
            <a:bodyPr wrap="square" rtlCol="0">
              <a:spAutoFit/>
            </a:bodyPr>
            <a:lstStyle/>
            <a:p>
              <a:pPr algn="ctr"/>
              <a:r>
                <a:rPr lang="en-US" sz="700" dirty="0"/>
                <a:t>Hash(0xG, 999,900)</a:t>
              </a:r>
            </a:p>
          </p:txBody>
        </p:sp>
        <p:cxnSp>
          <p:nvCxnSpPr>
            <p:cNvPr id="71" name="Straight Arrow Connector 70">
              <a:extLst>
                <a:ext uri="{FF2B5EF4-FFF2-40B4-BE49-F238E27FC236}">
                  <a16:creationId xmlns:a16="http://schemas.microsoft.com/office/drawing/2014/main" id="{C001BAFA-A16F-8A45-88D1-B46F1786128D}"/>
                </a:ext>
              </a:extLst>
            </p:cNvPr>
            <p:cNvCxnSpPr>
              <a:cxnSpLocks/>
              <a:stCxn id="70" idx="0"/>
            </p:cNvCxnSpPr>
            <p:nvPr/>
          </p:nvCxnSpPr>
          <p:spPr>
            <a:xfrm flipV="1">
              <a:off x="7969963" y="5165923"/>
              <a:ext cx="241548" cy="29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D78EB6FB-2F17-D04A-AD38-C23F512B6BB6}"/>
                </a:ext>
              </a:extLst>
            </p:cNvPr>
            <p:cNvSpPr txBox="1"/>
            <p:nvPr/>
          </p:nvSpPr>
          <p:spPr>
            <a:xfrm>
              <a:off x="8509378" y="5460435"/>
              <a:ext cx="1078831" cy="200055"/>
            </a:xfrm>
            <a:prstGeom prst="rect">
              <a:avLst/>
            </a:prstGeom>
            <a:noFill/>
          </p:spPr>
          <p:txBody>
            <a:bodyPr wrap="square" rtlCol="0">
              <a:spAutoFit/>
            </a:bodyPr>
            <a:lstStyle/>
            <a:p>
              <a:pPr algn="ctr"/>
              <a:r>
                <a:rPr lang="en-US" sz="700" dirty="0"/>
                <a:t>Hash(0xH, 15)</a:t>
              </a:r>
            </a:p>
          </p:txBody>
        </p:sp>
        <p:cxnSp>
          <p:nvCxnSpPr>
            <p:cNvPr id="74" name="Straight Arrow Connector 73">
              <a:extLst>
                <a:ext uri="{FF2B5EF4-FFF2-40B4-BE49-F238E27FC236}">
                  <a16:creationId xmlns:a16="http://schemas.microsoft.com/office/drawing/2014/main" id="{D61601A8-899A-024B-BE2C-80DCE0D98545}"/>
                </a:ext>
              </a:extLst>
            </p:cNvPr>
            <p:cNvCxnSpPr>
              <a:cxnSpLocks/>
            </p:cNvCxnSpPr>
            <p:nvPr/>
          </p:nvCxnSpPr>
          <p:spPr>
            <a:xfrm flipH="1" flipV="1">
              <a:off x="8821739" y="5165922"/>
              <a:ext cx="225200" cy="26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CD32C227-3E72-4E4C-9CAA-CB6A4E8A68F8}"/>
                </a:ext>
              </a:extLst>
            </p:cNvPr>
            <p:cNvSpPr txBox="1"/>
            <p:nvPr/>
          </p:nvSpPr>
          <p:spPr>
            <a:xfrm>
              <a:off x="7969963" y="4712777"/>
              <a:ext cx="1078831" cy="200055"/>
            </a:xfrm>
            <a:prstGeom prst="rect">
              <a:avLst/>
            </a:prstGeom>
            <a:noFill/>
          </p:spPr>
          <p:txBody>
            <a:bodyPr wrap="square" rtlCol="0">
              <a:spAutoFit/>
            </a:bodyPr>
            <a:lstStyle/>
            <a:p>
              <a:pPr algn="ctr"/>
              <a:r>
                <a:rPr lang="en-US" sz="700" dirty="0"/>
                <a:t>Hash(L,R)</a:t>
              </a:r>
            </a:p>
          </p:txBody>
        </p:sp>
      </p:grpSp>
      <p:sp>
        <p:nvSpPr>
          <p:cNvPr id="3" name="Rectangle 2">
            <a:extLst>
              <a:ext uri="{FF2B5EF4-FFF2-40B4-BE49-F238E27FC236}">
                <a16:creationId xmlns:a16="http://schemas.microsoft.com/office/drawing/2014/main" id="{D0DCEEB2-6F1B-5244-8A4A-B06DA59116A5}"/>
              </a:ext>
            </a:extLst>
          </p:cNvPr>
          <p:cNvSpPr/>
          <p:nvPr/>
        </p:nvSpPr>
        <p:spPr>
          <a:xfrm>
            <a:off x="7708000" y="5434975"/>
            <a:ext cx="325756" cy="225516"/>
          </a:xfrm>
          <a:prstGeom prst="rect">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E579F2-49B5-5E4A-BBDA-5DA0C1A0BD80}"/>
              </a:ext>
            </a:extLst>
          </p:cNvPr>
          <p:cNvSpPr/>
          <p:nvPr/>
        </p:nvSpPr>
        <p:spPr>
          <a:xfrm>
            <a:off x="8725031" y="5434974"/>
            <a:ext cx="667507" cy="253090"/>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FE53521-42A9-5F42-B316-F03A0FB5B654}"/>
              </a:ext>
            </a:extLst>
          </p:cNvPr>
          <p:cNvSpPr/>
          <p:nvPr/>
        </p:nvSpPr>
        <p:spPr>
          <a:xfrm>
            <a:off x="6864398" y="4626442"/>
            <a:ext cx="1050490" cy="253090"/>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3B4F391-BFB2-5F45-99B8-24DAC26DA46D}"/>
              </a:ext>
            </a:extLst>
          </p:cNvPr>
          <p:cNvSpPr/>
          <p:nvPr/>
        </p:nvSpPr>
        <p:spPr>
          <a:xfrm>
            <a:off x="8494270" y="3879779"/>
            <a:ext cx="1050490" cy="253090"/>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BE37639-154C-9F4D-B9C4-7D916226BF50}"/>
              </a:ext>
            </a:extLst>
          </p:cNvPr>
          <p:cNvSpPr/>
          <p:nvPr/>
        </p:nvSpPr>
        <p:spPr>
          <a:xfrm>
            <a:off x="6765748" y="3141496"/>
            <a:ext cx="1050490" cy="253090"/>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8EF55D3-83A5-E549-873E-CC57826690F6}"/>
              </a:ext>
            </a:extLst>
          </p:cNvPr>
          <p:cNvSpPr/>
          <p:nvPr/>
        </p:nvSpPr>
        <p:spPr>
          <a:xfrm>
            <a:off x="6094452" y="2313418"/>
            <a:ext cx="1050490" cy="253090"/>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E68D09F-AE22-BD4D-B62A-3C2B11B184B3}"/>
              </a:ext>
            </a:extLst>
          </p:cNvPr>
          <p:cNvSpPr/>
          <p:nvPr/>
        </p:nvSpPr>
        <p:spPr>
          <a:xfrm>
            <a:off x="7708000" y="1564466"/>
            <a:ext cx="1050490" cy="253090"/>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84D2D58-8C50-6F46-A2C6-AEA37D12AE28}"/>
              </a:ext>
            </a:extLst>
          </p:cNvPr>
          <p:cNvSpPr/>
          <p:nvPr/>
        </p:nvSpPr>
        <p:spPr>
          <a:xfrm>
            <a:off x="2602914" y="1686453"/>
            <a:ext cx="1269460" cy="382957"/>
          </a:xfrm>
          <a:prstGeom prst="rect">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a:t>
            </a:r>
          </a:p>
        </p:txBody>
      </p:sp>
      <p:sp>
        <p:nvSpPr>
          <p:cNvPr id="55" name="Rectangle 54">
            <a:extLst>
              <a:ext uri="{FF2B5EF4-FFF2-40B4-BE49-F238E27FC236}">
                <a16:creationId xmlns:a16="http://schemas.microsoft.com/office/drawing/2014/main" id="{8832BADC-3BBB-C641-83BD-DAF0DA802721}"/>
              </a:ext>
            </a:extLst>
          </p:cNvPr>
          <p:cNvSpPr/>
          <p:nvPr/>
        </p:nvSpPr>
        <p:spPr>
          <a:xfrm>
            <a:off x="2602914" y="2216667"/>
            <a:ext cx="1269460" cy="382957"/>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BALANCE</a:t>
            </a:r>
          </a:p>
        </p:txBody>
      </p:sp>
      <p:sp>
        <p:nvSpPr>
          <p:cNvPr id="56" name="Rectangle 55">
            <a:extLst>
              <a:ext uri="{FF2B5EF4-FFF2-40B4-BE49-F238E27FC236}">
                <a16:creationId xmlns:a16="http://schemas.microsoft.com/office/drawing/2014/main" id="{AFBDA26C-04BE-0C48-BCF0-FAFFD83EC4AA}"/>
              </a:ext>
            </a:extLst>
          </p:cNvPr>
          <p:cNvSpPr/>
          <p:nvPr/>
        </p:nvSpPr>
        <p:spPr>
          <a:xfrm>
            <a:off x="8136032" y="5434974"/>
            <a:ext cx="325756" cy="225516"/>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754B885-C7D9-734F-9DCC-9FF0120F5734}"/>
              </a:ext>
            </a:extLst>
          </p:cNvPr>
          <p:cNvSpPr/>
          <p:nvPr/>
        </p:nvSpPr>
        <p:spPr>
          <a:xfrm>
            <a:off x="7570271" y="5313179"/>
            <a:ext cx="1022883" cy="473930"/>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F84E13DF-5DEE-2C48-816A-360556B73854}"/>
              </a:ext>
            </a:extLst>
          </p:cNvPr>
          <p:cNvSpPr/>
          <p:nvPr/>
        </p:nvSpPr>
        <p:spPr>
          <a:xfrm>
            <a:off x="2602914" y="2701003"/>
            <a:ext cx="1269460" cy="363458"/>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LEFT</a:t>
            </a:r>
          </a:p>
        </p:txBody>
      </p:sp>
      <p:sp>
        <p:nvSpPr>
          <p:cNvPr id="76" name="Rectangle 75">
            <a:extLst>
              <a:ext uri="{FF2B5EF4-FFF2-40B4-BE49-F238E27FC236}">
                <a16:creationId xmlns:a16="http://schemas.microsoft.com/office/drawing/2014/main" id="{4304D820-74D7-3047-B279-910E1F00F077}"/>
              </a:ext>
            </a:extLst>
          </p:cNvPr>
          <p:cNvSpPr/>
          <p:nvPr/>
        </p:nvSpPr>
        <p:spPr>
          <a:xfrm>
            <a:off x="2602914" y="3181769"/>
            <a:ext cx="1269460" cy="363458"/>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a:t>
            </a:r>
          </a:p>
        </p:txBody>
      </p:sp>
      <p:sp>
        <p:nvSpPr>
          <p:cNvPr id="77" name="Rectangle 76">
            <a:extLst>
              <a:ext uri="{FF2B5EF4-FFF2-40B4-BE49-F238E27FC236}">
                <a16:creationId xmlns:a16="http://schemas.microsoft.com/office/drawing/2014/main" id="{BA7DECF0-37E7-8944-8C32-08E5E8669251}"/>
              </a:ext>
            </a:extLst>
          </p:cNvPr>
          <p:cNvSpPr/>
          <p:nvPr/>
        </p:nvSpPr>
        <p:spPr>
          <a:xfrm>
            <a:off x="2594107" y="3662535"/>
            <a:ext cx="1269460" cy="363458"/>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LEFT</a:t>
            </a:r>
          </a:p>
        </p:txBody>
      </p:sp>
      <p:sp>
        <p:nvSpPr>
          <p:cNvPr id="78" name="Rectangle 77">
            <a:extLst>
              <a:ext uri="{FF2B5EF4-FFF2-40B4-BE49-F238E27FC236}">
                <a16:creationId xmlns:a16="http://schemas.microsoft.com/office/drawing/2014/main" id="{07938259-E803-8644-B0CE-B8FCDD0EE378}"/>
              </a:ext>
            </a:extLst>
          </p:cNvPr>
          <p:cNvSpPr/>
          <p:nvPr/>
        </p:nvSpPr>
        <p:spPr>
          <a:xfrm>
            <a:off x="2594107" y="4143301"/>
            <a:ext cx="1269460" cy="363458"/>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a:t>
            </a:r>
          </a:p>
        </p:txBody>
      </p:sp>
      <p:sp>
        <p:nvSpPr>
          <p:cNvPr id="79" name="Rectangle 78">
            <a:extLst>
              <a:ext uri="{FF2B5EF4-FFF2-40B4-BE49-F238E27FC236}">
                <a16:creationId xmlns:a16="http://schemas.microsoft.com/office/drawing/2014/main" id="{1516B5F2-6C63-474D-8D32-3D2935DBAD8C}"/>
              </a:ext>
            </a:extLst>
          </p:cNvPr>
          <p:cNvSpPr/>
          <p:nvPr/>
        </p:nvSpPr>
        <p:spPr>
          <a:xfrm>
            <a:off x="2594107" y="4907305"/>
            <a:ext cx="1269460" cy="363458"/>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LEFT</a:t>
            </a:r>
          </a:p>
        </p:txBody>
      </p:sp>
      <p:sp>
        <p:nvSpPr>
          <p:cNvPr id="80" name="Rectangle 79">
            <a:extLst>
              <a:ext uri="{FF2B5EF4-FFF2-40B4-BE49-F238E27FC236}">
                <a16:creationId xmlns:a16="http://schemas.microsoft.com/office/drawing/2014/main" id="{8DB977CA-EA18-2745-A526-D93B8022E78A}"/>
              </a:ext>
            </a:extLst>
          </p:cNvPr>
          <p:cNvSpPr/>
          <p:nvPr/>
        </p:nvSpPr>
        <p:spPr>
          <a:xfrm>
            <a:off x="2594107" y="5388071"/>
            <a:ext cx="1269460" cy="363458"/>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a:t>
            </a:r>
          </a:p>
        </p:txBody>
      </p:sp>
      <p:sp>
        <p:nvSpPr>
          <p:cNvPr id="83" name="Rectangle 82">
            <a:extLst>
              <a:ext uri="{FF2B5EF4-FFF2-40B4-BE49-F238E27FC236}">
                <a16:creationId xmlns:a16="http://schemas.microsoft.com/office/drawing/2014/main" id="{E0AF50C3-B1DB-384D-85E7-1A3578E5B700}"/>
              </a:ext>
            </a:extLst>
          </p:cNvPr>
          <p:cNvSpPr/>
          <p:nvPr/>
        </p:nvSpPr>
        <p:spPr>
          <a:xfrm>
            <a:off x="2594107" y="5914823"/>
            <a:ext cx="1269460" cy="363458"/>
          </a:xfrm>
          <a:prstGeom prst="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a:t>
            </a:r>
          </a:p>
        </p:txBody>
      </p:sp>
      <p:sp>
        <p:nvSpPr>
          <p:cNvPr id="84" name="Rectangle 83">
            <a:extLst>
              <a:ext uri="{FF2B5EF4-FFF2-40B4-BE49-F238E27FC236}">
                <a16:creationId xmlns:a16="http://schemas.microsoft.com/office/drawing/2014/main" id="{E0E67CEA-BF3F-1845-8BB4-3C15588E90E4}"/>
              </a:ext>
            </a:extLst>
          </p:cNvPr>
          <p:cNvSpPr/>
          <p:nvPr/>
        </p:nvSpPr>
        <p:spPr>
          <a:xfrm>
            <a:off x="7176291" y="348531"/>
            <a:ext cx="1050490" cy="962844"/>
          </a:xfrm>
          <a:prstGeom prst="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itle 1">
            <a:extLst>
              <a:ext uri="{FF2B5EF4-FFF2-40B4-BE49-F238E27FC236}">
                <a16:creationId xmlns:a16="http://schemas.microsoft.com/office/drawing/2014/main" id="{4754DE8D-D0AC-D644-B50C-064528BF2E26}"/>
              </a:ext>
            </a:extLst>
          </p:cNvPr>
          <p:cNvSpPr txBox="1">
            <a:spLocks/>
          </p:cNvSpPr>
          <p:nvPr/>
        </p:nvSpPr>
        <p:spPr>
          <a:xfrm>
            <a:off x="646111" y="452718"/>
            <a:ext cx="6330358"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BUILDING A “WITNESS”</a:t>
            </a:r>
          </a:p>
        </p:txBody>
      </p:sp>
      <p:sp>
        <p:nvSpPr>
          <p:cNvPr id="4" name="TextBox 3">
            <a:extLst>
              <a:ext uri="{FF2B5EF4-FFF2-40B4-BE49-F238E27FC236}">
                <a16:creationId xmlns:a16="http://schemas.microsoft.com/office/drawing/2014/main" id="{73528F3A-3332-6049-AEA2-03EB2144EF7D}"/>
              </a:ext>
            </a:extLst>
          </p:cNvPr>
          <p:cNvSpPr txBox="1"/>
          <p:nvPr/>
        </p:nvSpPr>
        <p:spPr>
          <a:xfrm>
            <a:off x="3004672" y="4462228"/>
            <a:ext cx="579549"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2023259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AC4A-C0A7-2B4A-8BBB-F2C8BF472193}"/>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EECA1699-BF1A-D74B-ADC3-A97B4237FD2E}"/>
              </a:ext>
            </a:extLst>
          </p:cNvPr>
          <p:cNvSpPr>
            <a:spLocks noGrp="1"/>
          </p:cNvSpPr>
          <p:nvPr>
            <p:ph idx="1"/>
          </p:nvPr>
        </p:nvSpPr>
        <p:spPr/>
        <p:txBody>
          <a:bodyPr>
            <a:normAutofit fontScale="92500" lnSpcReduction="20000"/>
          </a:bodyPr>
          <a:lstStyle/>
          <a:p>
            <a:r>
              <a:rPr lang="en-US" dirty="0"/>
              <a:t>bytes32 public root;  //HOLDS OUR ROOT</a:t>
            </a:r>
          </a:p>
          <a:p>
            <a:endParaRPr lang="en-US" dirty="0"/>
          </a:p>
          <a:p>
            <a:r>
              <a:rPr lang="en-US" dirty="0"/>
              <a:t>constructor() public {</a:t>
            </a:r>
          </a:p>
          <a:p>
            <a:pPr marL="457200" lvl="1" indent="0">
              <a:buNone/>
            </a:pPr>
            <a:r>
              <a:rPr lang="en-US" dirty="0"/>
              <a:t>owner = </a:t>
            </a:r>
            <a:r>
              <a:rPr lang="en-US" dirty="0" err="1"/>
              <a:t>msg.sender</a:t>
            </a:r>
            <a:r>
              <a:rPr lang="en-US" dirty="0"/>
              <a:t>;</a:t>
            </a:r>
          </a:p>
          <a:p>
            <a:pPr marL="457200" lvl="1" indent="0">
              <a:buNone/>
            </a:pPr>
            <a:r>
              <a:rPr lang="en-US" dirty="0" err="1"/>
              <a:t>totalSupply</a:t>
            </a:r>
            <a:r>
              <a:rPr lang="en-US" dirty="0"/>
              <a:t> = 1000000 * 10**18;</a:t>
            </a:r>
          </a:p>
          <a:p>
            <a:pPr marL="457200" lvl="1" indent="0">
              <a:buNone/>
            </a:pPr>
            <a:r>
              <a:rPr lang="en-US" dirty="0"/>
              <a:t>root = keccak256(</a:t>
            </a:r>
          </a:p>
          <a:p>
            <a:pPr marL="857250" lvl="2" indent="0">
              <a:buNone/>
            </a:pPr>
            <a:r>
              <a:rPr lang="en-US" dirty="0" err="1"/>
              <a:t>abi.encodePacked</a:t>
            </a:r>
            <a:r>
              <a:rPr lang="en-US" dirty="0"/>
              <a:t>(</a:t>
            </a:r>
          </a:p>
          <a:p>
            <a:pPr marL="1314450" lvl="3" indent="0">
              <a:buNone/>
            </a:pPr>
            <a:r>
              <a:rPr lang="en-US" dirty="0"/>
              <a:t>bytes32(</a:t>
            </a:r>
            <a:r>
              <a:rPr lang="en-US" dirty="0" err="1"/>
              <a:t>msg.sender</a:t>
            </a:r>
            <a:r>
              <a:rPr lang="en-US" dirty="0"/>
              <a:t>),</a:t>
            </a:r>
          </a:p>
          <a:p>
            <a:pPr marL="1314450" lvl="3" indent="0">
              <a:buNone/>
            </a:pPr>
            <a:r>
              <a:rPr lang="en-US" dirty="0"/>
              <a:t>bytes32(</a:t>
            </a:r>
            <a:r>
              <a:rPr lang="en-US" dirty="0" err="1"/>
              <a:t>totalSupply</a:t>
            </a:r>
            <a:r>
              <a:rPr lang="en-US" dirty="0"/>
              <a:t>)</a:t>
            </a:r>
          </a:p>
          <a:p>
            <a:pPr marL="1314450" lvl="3" indent="0">
              <a:buNone/>
            </a:pPr>
            <a:r>
              <a:rPr lang="en-US" dirty="0"/>
              <a:t>));</a:t>
            </a:r>
          </a:p>
          <a:p>
            <a:pPr marL="457200" lvl="1" indent="0">
              <a:buNone/>
            </a:pPr>
            <a:r>
              <a:rPr lang="en-US" dirty="0"/>
              <a:t>emit </a:t>
            </a:r>
            <a:r>
              <a:rPr lang="en-US" dirty="0" err="1"/>
              <a:t>NewBranch</a:t>
            </a:r>
            <a:r>
              <a:rPr lang="en-US" dirty="0"/>
              <a:t>(0x0, 0x0, bytes32(</a:t>
            </a:r>
            <a:r>
              <a:rPr lang="en-US" dirty="0" err="1"/>
              <a:t>msg.sender</a:t>
            </a:r>
            <a:r>
              <a:rPr lang="en-US" dirty="0"/>
              <a:t>), bytes32(</a:t>
            </a:r>
            <a:r>
              <a:rPr lang="en-US" dirty="0" err="1"/>
              <a:t>totalSupply</a:t>
            </a:r>
            <a:r>
              <a:rPr lang="en-US" dirty="0"/>
              <a:t>), 0x0);</a:t>
            </a:r>
          </a:p>
          <a:p>
            <a:pPr marL="0" indent="0">
              <a:buNone/>
            </a:pPr>
            <a:r>
              <a:rPr lang="en-US" dirty="0"/>
              <a:t>}</a:t>
            </a:r>
          </a:p>
          <a:p>
            <a:endParaRPr lang="en-US" dirty="0"/>
          </a:p>
          <a:p>
            <a:endParaRPr lang="en-US" dirty="0"/>
          </a:p>
        </p:txBody>
      </p:sp>
    </p:spTree>
    <p:extLst>
      <p:ext uri="{BB962C8B-B14F-4D97-AF65-F5344CB8AC3E}">
        <p14:creationId xmlns:p14="http://schemas.microsoft.com/office/powerpoint/2010/main" val="558654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AC4A-C0A7-2B4A-8BBB-F2C8BF472193}"/>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EECA1699-BF1A-D74B-ADC3-A97B4237FD2E}"/>
              </a:ext>
            </a:extLst>
          </p:cNvPr>
          <p:cNvSpPr>
            <a:spLocks noGrp="1"/>
          </p:cNvSpPr>
          <p:nvPr>
            <p:ph idx="1"/>
          </p:nvPr>
        </p:nvSpPr>
        <p:spPr>
          <a:xfrm>
            <a:off x="1103312" y="2052918"/>
            <a:ext cx="9740699" cy="4195481"/>
          </a:xfrm>
        </p:spPr>
        <p:txBody>
          <a:bodyPr>
            <a:normAutofit/>
          </a:bodyPr>
          <a:lstStyle/>
          <a:p>
            <a:r>
              <a:rPr lang="en-US" dirty="0"/>
              <a:t>function Transfer(address _to, uint256 _amount, bytes32[] proof) public {</a:t>
            </a:r>
          </a:p>
          <a:p>
            <a:pPr marL="800100" lvl="2" indent="0">
              <a:buNone/>
            </a:pPr>
            <a:r>
              <a:rPr lang="en-US" dirty="0"/>
              <a:t>require(</a:t>
            </a:r>
            <a:r>
              <a:rPr lang="en-US" dirty="0" err="1"/>
              <a:t>verifyProof</a:t>
            </a:r>
            <a:r>
              <a:rPr lang="en-US" dirty="0"/>
              <a:t>(bytes32(</a:t>
            </a:r>
            <a:r>
              <a:rPr lang="en-US" dirty="0" err="1"/>
              <a:t>msg.sender</a:t>
            </a:r>
            <a:r>
              <a:rPr lang="en-US" dirty="0"/>
              <a:t>), proof[1], proof, root));</a:t>
            </a:r>
          </a:p>
          <a:p>
            <a:pPr marL="800100" lvl="2" indent="0">
              <a:buNone/>
            </a:pPr>
            <a:r>
              <a:rPr lang="en-US" dirty="0"/>
              <a:t>require(_amount &lt; uint256(proof[1]));</a:t>
            </a:r>
          </a:p>
          <a:p>
            <a:pPr marL="800100" lvl="2" indent="0">
              <a:buNone/>
            </a:pPr>
            <a:r>
              <a:rPr lang="en-US" dirty="0"/>
              <a:t>root = </a:t>
            </a:r>
            <a:r>
              <a:rPr lang="en-US" dirty="0" err="1"/>
              <a:t>splitBalance</a:t>
            </a:r>
            <a:r>
              <a:rPr lang="en-US" dirty="0"/>
              <a:t>(bytes32(</a:t>
            </a:r>
            <a:r>
              <a:rPr lang="en-US" dirty="0" err="1"/>
              <a:t>msg.sender</a:t>
            </a:r>
            <a:r>
              <a:rPr lang="en-US" dirty="0"/>
              <a:t>), bytes32(uint256(proof[1]) - _amount), 	bytes32(_to), bytes32(_amount), proof);</a:t>
            </a:r>
          </a:p>
          <a:p>
            <a:pPr marL="800100" lvl="2" indent="0">
              <a:buNone/>
            </a:pPr>
            <a:r>
              <a:rPr lang="en-US" dirty="0"/>
              <a:t>}</a:t>
            </a:r>
          </a:p>
          <a:p>
            <a:endParaRPr lang="en-US" dirty="0"/>
          </a:p>
          <a:p>
            <a:endParaRPr lang="en-US" dirty="0"/>
          </a:p>
        </p:txBody>
      </p:sp>
    </p:spTree>
    <p:extLst>
      <p:ext uri="{BB962C8B-B14F-4D97-AF65-F5344CB8AC3E}">
        <p14:creationId xmlns:p14="http://schemas.microsoft.com/office/powerpoint/2010/main" val="230029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AC4A-C0A7-2B4A-8BBB-F2C8BF472193}"/>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EECA1699-BF1A-D74B-ADC3-A97B4237FD2E}"/>
              </a:ext>
            </a:extLst>
          </p:cNvPr>
          <p:cNvSpPr>
            <a:spLocks noGrp="1"/>
          </p:cNvSpPr>
          <p:nvPr>
            <p:ph idx="1"/>
          </p:nvPr>
        </p:nvSpPr>
        <p:spPr>
          <a:xfrm>
            <a:off x="1103312" y="2052918"/>
            <a:ext cx="10642220" cy="4195481"/>
          </a:xfrm>
        </p:spPr>
        <p:txBody>
          <a:bodyPr>
            <a:normAutofit/>
          </a:bodyPr>
          <a:lstStyle/>
          <a:p>
            <a:r>
              <a:rPr lang="en-US" dirty="0"/>
              <a:t>function Transfer(address _to, uint256 _amount, bytes32[] proof) public {</a:t>
            </a:r>
          </a:p>
          <a:p>
            <a:pPr marL="800100" lvl="2" indent="0">
              <a:buNone/>
            </a:pPr>
            <a:r>
              <a:rPr lang="en-US" dirty="0"/>
              <a:t>require(</a:t>
            </a:r>
            <a:r>
              <a:rPr lang="en-US" dirty="0" err="1"/>
              <a:t>verifyProof</a:t>
            </a:r>
            <a:r>
              <a:rPr lang="en-US" dirty="0"/>
              <a:t>(bytes32(</a:t>
            </a:r>
            <a:r>
              <a:rPr lang="en-US" dirty="0" err="1"/>
              <a:t>msg.sender</a:t>
            </a:r>
            <a:r>
              <a:rPr lang="en-US" dirty="0"/>
              <a:t>), proof[1], proof, root));</a:t>
            </a:r>
          </a:p>
          <a:p>
            <a:pPr marL="800100" lvl="2" indent="0">
              <a:buNone/>
            </a:pPr>
            <a:r>
              <a:rPr lang="en-US" dirty="0"/>
              <a:t>require(_amount &lt; uint256(proof[1]));</a:t>
            </a:r>
          </a:p>
          <a:p>
            <a:pPr marL="800100" lvl="2" indent="0">
              <a:buNone/>
            </a:pPr>
            <a:r>
              <a:rPr lang="en-US" dirty="0"/>
              <a:t>root = </a:t>
            </a:r>
            <a:r>
              <a:rPr lang="en-US" dirty="0" err="1"/>
              <a:t>splitBalance</a:t>
            </a:r>
            <a:r>
              <a:rPr lang="en-US" dirty="0"/>
              <a:t>(bytes32(</a:t>
            </a:r>
            <a:r>
              <a:rPr lang="en-US" dirty="0" err="1"/>
              <a:t>msg.sender</a:t>
            </a:r>
            <a:r>
              <a:rPr lang="en-US" dirty="0"/>
              <a:t>), bytes32(uint256(proof[1]) - _amount), bytes32(_to), 	bytes32(_amount), proof);</a:t>
            </a:r>
          </a:p>
          <a:p>
            <a:pPr marL="800100" lvl="2" indent="0">
              <a:buNone/>
            </a:pPr>
            <a:r>
              <a:rPr lang="en-US" dirty="0"/>
              <a:t>}</a:t>
            </a:r>
          </a:p>
          <a:p>
            <a:endParaRPr lang="en-US" dirty="0"/>
          </a:p>
          <a:p>
            <a:endParaRPr lang="en-US" dirty="0"/>
          </a:p>
        </p:txBody>
      </p:sp>
      <p:sp>
        <p:nvSpPr>
          <p:cNvPr id="4" name="Rectangle 3">
            <a:extLst>
              <a:ext uri="{FF2B5EF4-FFF2-40B4-BE49-F238E27FC236}">
                <a16:creationId xmlns:a16="http://schemas.microsoft.com/office/drawing/2014/main" id="{4DD636D9-A3C1-DD4D-BB7A-2C3849C1BCEF}"/>
              </a:ext>
            </a:extLst>
          </p:cNvPr>
          <p:cNvSpPr/>
          <p:nvPr/>
        </p:nvSpPr>
        <p:spPr>
          <a:xfrm>
            <a:off x="4612018" y="2484943"/>
            <a:ext cx="1269460" cy="382957"/>
          </a:xfrm>
          <a:prstGeom prst="rect">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5A0ADEB-AE7C-6B4B-A50A-955FECA52C0D}"/>
              </a:ext>
            </a:extLst>
          </p:cNvPr>
          <p:cNvSpPr/>
          <p:nvPr/>
        </p:nvSpPr>
        <p:spPr>
          <a:xfrm>
            <a:off x="5973661" y="2484942"/>
            <a:ext cx="852142" cy="382957"/>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725FA54-415D-B042-B569-45379D1DE8DF}"/>
              </a:ext>
            </a:extLst>
          </p:cNvPr>
          <p:cNvSpPr/>
          <p:nvPr/>
        </p:nvSpPr>
        <p:spPr>
          <a:xfrm>
            <a:off x="7498263" y="2535887"/>
            <a:ext cx="551033" cy="233071"/>
          </a:xfrm>
          <a:prstGeom prst="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CFD43CE-9222-724E-B0F6-C7BBC148CED7}"/>
              </a:ext>
            </a:extLst>
          </p:cNvPr>
          <p:cNvSpPr/>
          <p:nvPr/>
        </p:nvSpPr>
        <p:spPr>
          <a:xfrm>
            <a:off x="4612018" y="2916968"/>
            <a:ext cx="938776" cy="276993"/>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4D244BF-7205-D643-9091-DF8F54895276}"/>
              </a:ext>
            </a:extLst>
          </p:cNvPr>
          <p:cNvSpPr/>
          <p:nvPr/>
        </p:nvSpPr>
        <p:spPr>
          <a:xfrm>
            <a:off x="7575536" y="3193961"/>
            <a:ext cx="852142" cy="382957"/>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A42BF81-2ADC-A641-9691-F0BE97271B83}"/>
              </a:ext>
            </a:extLst>
          </p:cNvPr>
          <p:cNvSpPr/>
          <p:nvPr/>
        </p:nvSpPr>
        <p:spPr>
          <a:xfrm>
            <a:off x="6886516" y="2535887"/>
            <a:ext cx="551033" cy="233071"/>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B54165-295C-6645-A862-CE42C36432A1}"/>
              </a:ext>
            </a:extLst>
          </p:cNvPr>
          <p:cNvSpPr/>
          <p:nvPr/>
        </p:nvSpPr>
        <p:spPr>
          <a:xfrm>
            <a:off x="3982165" y="3525402"/>
            <a:ext cx="551033" cy="233071"/>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8194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AC4A-C0A7-2B4A-8BBB-F2C8BF472193}"/>
              </a:ext>
            </a:extLst>
          </p:cNvPr>
          <p:cNvSpPr>
            <a:spLocks noGrp="1"/>
          </p:cNvSpPr>
          <p:nvPr>
            <p:ph type="title"/>
          </p:nvPr>
        </p:nvSpPr>
        <p:spPr/>
        <p:txBody>
          <a:bodyPr/>
          <a:lstStyle/>
          <a:p>
            <a:r>
              <a:rPr lang="en-US" dirty="0"/>
              <a:t>CODE!</a:t>
            </a:r>
          </a:p>
        </p:txBody>
      </p:sp>
      <p:sp>
        <p:nvSpPr>
          <p:cNvPr id="4" name="Rectangle 3">
            <a:extLst>
              <a:ext uri="{FF2B5EF4-FFF2-40B4-BE49-F238E27FC236}">
                <a16:creationId xmlns:a16="http://schemas.microsoft.com/office/drawing/2014/main" id="{DD33E698-E695-604E-A943-3FB46D39ABC7}"/>
              </a:ext>
            </a:extLst>
          </p:cNvPr>
          <p:cNvSpPr/>
          <p:nvPr/>
        </p:nvSpPr>
        <p:spPr>
          <a:xfrm>
            <a:off x="1378040" y="1256014"/>
            <a:ext cx="8822028" cy="5370701"/>
          </a:xfrm>
          <a:prstGeom prst="rect">
            <a:avLst/>
          </a:prstGeom>
          <a:solidFill>
            <a:schemeClr val="tx1"/>
          </a:solidFill>
        </p:spPr>
        <p:txBody>
          <a:bodyPr wrap="square">
            <a:spAutoFit/>
          </a:bodyPr>
          <a:lstStyle/>
          <a:p>
            <a:r>
              <a:rPr lang="en-US" sz="700" b="0" dirty="0">
                <a:solidFill>
                  <a:srgbClr val="0000FF"/>
                </a:solidFill>
                <a:effectLst/>
                <a:latin typeface="Menlo" panose="020B0609030804020204" pitchFamily="49" charset="0"/>
              </a:rPr>
              <a:t>function</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splitBalance</a:t>
            </a:r>
            <a:r>
              <a:rPr lang="en-US" sz="700" b="0" dirty="0">
                <a:solidFill>
                  <a:srgbClr val="000000"/>
                </a:solidFill>
                <a:effectLst/>
                <a:latin typeface="Menlo" panose="020B0609030804020204" pitchFamily="49" charset="0"/>
              </a:rPr>
              <a:t>(bytes32 _sender, bytes32 _</a:t>
            </a:r>
            <a:r>
              <a:rPr lang="en-US" sz="700" b="0" dirty="0" err="1">
                <a:solidFill>
                  <a:srgbClr val="000000"/>
                </a:solidFill>
                <a:effectLst/>
                <a:latin typeface="Menlo" panose="020B0609030804020204" pitchFamily="49" charset="0"/>
              </a:rPr>
              <a:t>senderBalance</a:t>
            </a:r>
            <a:r>
              <a:rPr lang="en-US" sz="700" b="0" dirty="0">
                <a:solidFill>
                  <a:srgbClr val="000000"/>
                </a:solidFill>
                <a:effectLst/>
                <a:latin typeface="Menlo" panose="020B0609030804020204" pitchFamily="49" charset="0"/>
              </a:rPr>
              <a:t>, bytes32 _to, bytes32 _</a:t>
            </a:r>
            <a:r>
              <a:rPr lang="en-US" sz="700" b="0" dirty="0" err="1">
                <a:solidFill>
                  <a:srgbClr val="000000"/>
                </a:solidFill>
                <a:effectLst/>
                <a:latin typeface="Menlo" panose="020B0609030804020204" pitchFamily="49" charset="0"/>
              </a:rPr>
              <a:t>toBalance</a:t>
            </a:r>
            <a:r>
              <a:rPr lang="en-US" sz="700" b="0" dirty="0">
                <a:solidFill>
                  <a:srgbClr val="000000"/>
                </a:solidFill>
                <a:effectLst/>
                <a:latin typeface="Menlo" panose="020B0609030804020204" pitchFamily="49" charset="0"/>
              </a:rPr>
              <a:t>, bytes32[] proof) </a:t>
            </a:r>
            <a:r>
              <a:rPr lang="en-US" sz="700" b="0" dirty="0">
                <a:solidFill>
                  <a:srgbClr val="0000FF"/>
                </a:solidFill>
                <a:effectLst/>
                <a:latin typeface="Menlo" panose="020B0609030804020204" pitchFamily="49" charset="0"/>
              </a:rPr>
              <a:t>private</a:t>
            </a:r>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returns</a:t>
            </a:r>
            <a:r>
              <a:rPr lang="en-US" sz="700" b="0" dirty="0">
                <a:solidFill>
                  <a:srgbClr val="000000"/>
                </a:solidFill>
                <a:effectLst/>
                <a:latin typeface="Menlo" panose="020B0609030804020204" pitchFamily="49" charset="0"/>
              </a:rPr>
              <a:t>(bytes32){</a:t>
            </a:r>
          </a:p>
          <a:p>
            <a:r>
              <a:rPr lang="en-US" sz="700" b="0" dirty="0">
                <a:solidFill>
                  <a:srgbClr val="000000"/>
                </a:solidFill>
                <a:effectLst/>
                <a:latin typeface="Menlo" panose="020B0609030804020204" pitchFamily="49" charset="0"/>
              </a:rPr>
              <a:t>	bytes32 </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a:t>
            </a:r>
          </a:p>
          <a:p>
            <a:r>
              <a:rPr lang="en-US" sz="700" dirty="0">
                <a:solidFill>
                  <a:srgbClr val="000000"/>
                </a:solidFill>
                <a:latin typeface="Menlo" panose="020B0609030804020204" pitchFamily="49" charset="0"/>
              </a:rPr>
              <a:t>	</a:t>
            </a:r>
            <a:r>
              <a:rPr lang="en-US" sz="700" b="0" dirty="0">
                <a:solidFill>
                  <a:srgbClr val="000000"/>
                </a:solidFill>
                <a:effectLst/>
                <a:latin typeface="Menlo" panose="020B0609030804020204" pitchFamily="49" charset="0"/>
              </a:rPr>
              <a:t>bytes32 </a:t>
            </a:r>
            <a:r>
              <a:rPr lang="en-US" sz="700" b="0" dirty="0" err="1">
                <a:solidFill>
                  <a:srgbClr val="000000"/>
                </a:solidFill>
                <a:effectLst/>
                <a:latin typeface="Menlo" panose="020B0609030804020204" pitchFamily="49" charset="0"/>
              </a:rPr>
              <a:t>newLeaf</a:t>
            </a:r>
            <a:r>
              <a:rPr lang="en-US" sz="700" b="0" dirty="0">
                <a:solidFill>
                  <a:srgbClr val="000000"/>
                </a:solidFill>
                <a:effectLst/>
                <a:latin typeface="Menlo" panose="020B0609030804020204" pitchFamily="49" charset="0"/>
              </a:rPr>
              <a:t>;</a:t>
            </a:r>
          </a:p>
          <a:p>
            <a:br>
              <a:rPr lang="en-US" sz="700" b="0" dirty="0">
                <a:solidFill>
                  <a:srgbClr val="000000"/>
                </a:solidFill>
                <a:effectLst/>
                <a:latin typeface="Menlo" panose="020B0609030804020204" pitchFamily="49" charset="0"/>
              </a:rPr>
            </a:br>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require</a:t>
            </a:r>
            <a:r>
              <a:rPr lang="en-US" sz="700" b="0" dirty="0">
                <a:solidFill>
                  <a:srgbClr val="000000"/>
                </a:solidFill>
                <a:effectLst/>
                <a:latin typeface="Menlo" panose="020B0609030804020204" pitchFamily="49" charset="0"/>
              </a:rPr>
              <a:t>(_</a:t>
            </a:r>
            <a:r>
              <a:rPr lang="en-US" sz="700" b="0" dirty="0" err="1">
                <a:solidFill>
                  <a:srgbClr val="000000"/>
                </a:solidFill>
                <a:effectLst/>
                <a:latin typeface="Menlo" panose="020B0609030804020204" pitchFamily="49" charset="0"/>
              </a:rPr>
              <a:t>toBalance</a:t>
            </a:r>
            <a:r>
              <a:rPr lang="en-US" sz="700" b="0" dirty="0">
                <a:solidFill>
                  <a:srgbClr val="000000"/>
                </a:solidFill>
                <a:effectLst/>
                <a:latin typeface="Menlo" panose="020B0609030804020204" pitchFamily="49" charset="0"/>
              </a:rPr>
              <a:t> &gt; </a:t>
            </a:r>
            <a:r>
              <a:rPr lang="en-US" sz="700" b="0" dirty="0">
                <a:solidFill>
                  <a:srgbClr val="09885A"/>
                </a:solidFill>
                <a:effectLst/>
                <a:latin typeface="Menlo" panose="020B0609030804020204" pitchFamily="49" charset="0"/>
              </a:rPr>
              <a:t>0</a:t>
            </a:r>
            <a:r>
              <a:rPr lang="en-US" sz="700" b="0" dirty="0">
                <a:solidFill>
                  <a:srgbClr val="000000"/>
                </a:solidFill>
                <a:effectLst/>
                <a:latin typeface="Menlo" panose="020B0609030804020204" pitchFamily="49" charset="0"/>
              </a:rPr>
              <a:t>);</a:t>
            </a:r>
          </a:p>
          <a:p>
            <a:br>
              <a:rPr lang="en-US" sz="700" b="0" dirty="0">
                <a:solidFill>
                  <a:srgbClr val="000000"/>
                </a:solidFill>
                <a:effectLst/>
                <a:latin typeface="Menlo" panose="020B0609030804020204" pitchFamily="49" charset="0"/>
              </a:rPr>
            </a:b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newLeaf</a:t>
            </a:r>
            <a:r>
              <a:rPr lang="en-US" sz="700" b="0" dirty="0">
                <a:solidFill>
                  <a:srgbClr val="000000"/>
                </a:solidFill>
                <a:effectLst/>
                <a:latin typeface="Menlo" panose="020B0609030804020204" pitchFamily="49" charset="0"/>
              </a:rPr>
              <a:t> = keccak256(</a:t>
            </a:r>
          </a:p>
          <a:p>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abi.encodePacked</a:t>
            </a:r>
            <a:r>
              <a:rPr lang="en-US" sz="700" b="0" dirty="0">
                <a:solidFill>
                  <a:srgbClr val="000000"/>
                </a:solidFill>
                <a:effectLst/>
                <a:latin typeface="Menlo" panose="020B0609030804020204" pitchFamily="49" charset="0"/>
              </a:rPr>
              <a:t>(</a:t>
            </a:r>
          </a:p>
          <a:p>
            <a:r>
              <a:rPr lang="en-US" sz="700" b="0" dirty="0">
                <a:solidFill>
                  <a:srgbClr val="000000"/>
                </a:solidFill>
                <a:effectLst/>
                <a:latin typeface="Menlo" panose="020B0609030804020204" pitchFamily="49" charset="0"/>
              </a:rPr>
              <a:t>			keccak256(</a:t>
            </a:r>
            <a:r>
              <a:rPr lang="en-US" sz="700" b="0" dirty="0" err="1">
                <a:solidFill>
                  <a:srgbClr val="000000"/>
                </a:solidFill>
                <a:effectLst/>
                <a:latin typeface="Menlo" panose="020B0609030804020204" pitchFamily="49" charset="0"/>
              </a:rPr>
              <a:t>abi.encodePacked</a:t>
            </a:r>
            <a:r>
              <a:rPr lang="en-US" sz="700" b="0" dirty="0">
                <a:solidFill>
                  <a:srgbClr val="000000"/>
                </a:solidFill>
                <a:effectLst/>
                <a:latin typeface="Menlo" panose="020B0609030804020204" pitchFamily="49" charset="0"/>
              </a:rPr>
              <a:t>(_sender, _</a:t>
            </a:r>
            <a:r>
              <a:rPr lang="en-US" sz="700" b="0" dirty="0" err="1">
                <a:solidFill>
                  <a:srgbClr val="000000"/>
                </a:solidFill>
                <a:effectLst/>
                <a:latin typeface="Menlo" panose="020B0609030804020204" pitchFamily="49" charset="0"/>
              </a:rPr>
              <a:t>senderBalance</a:t>
            </a:r>
            <a:r>
              <a:rPr lang="en-US" sz="700" b="0" dirty="0">
                <a:solidFill>
                  <a:srgbClr val="000000"/>
                </a:solidFill>
                <a:effectLst/>
                <a:latin typeface="Menlo" panose="020B0609030804020204" pitchFamily="49" charset="0"/>
              </a:rPr>
              <a:t>)),</a:t>
            </a:r>
          </a:p>
          <a:p>
            <a:r>
              <a:rPr lang="en-US" sz="700" b="0" dirty="0">
                <a:solidFill>
                  <a:srgbClr val="000000"/>
                </a:solidFill>
                <a:effectLst/>
                <a:latin typeface="Menlo" panose="020B0609030804020204" pitchFamily="49" charset="0"/>
              </a:rPr>
              <a:t>			keccak256(</a:t>
            </a:r>
            <a:r>
              <a:rPr lang="en-US" sz="700" b="0" dirty="0" err="1">
                <a:solidFill>
                  <a:srgbClr val="000000"/>
                </a:solidFill>
                <a:effectLst/>
                <a:latin typeface="Menlo" panose="020B0609030804020204" pitchFamily="49" charset="0"/>
              </a:rPr>
              <a:t>abi.encodePacked</a:t>
            </a:r>
            <a:r>
              <a:rPr lang="en-US" sz="700" b="0" dirty="0">
                <a:solidFill>
                  <a:srgbClr val="000000"/>
                </a:solidFill>
                <a:effectLst/>
                <a:latin typeface="Menlo" panose="020B0609030804020204" pitchFamily="49" charset="0"/>
              </a:rPr>
              <a:t>(_to,_</a:t>
            </a:r>
            <a:r>
              <a:rPr lang="en-US" sz="700" b="0" dirty="0" err="1">
                <a:solidFill>
                  <a:srgbClr val="000000"/>
                </a:solidFill>
                <a:effectLst/>
                <a:latin typeface="Menlo" panose="020B0609030804020204" pitchFamily="49" charset="0"/>
              </a:rPr>
              <a:t>toBalance</a:t>
            </a:r>
            <a:r>
              <a:rPr lang="en-US" sz="700" b="0" dirty="0">
                <a:solidFill>
                  <a:srgbClr val="000000"/>
                </a:solidFill>
                <a:effectLst/>
                <a:latin typeface="Menlo" panose="020B0609030804020204" pitchFamily="49" charset="0"/>
              </a:rPr>
              <a:t>))));</a:t>
            </a:r>
          </a:p>
          <a:p>
            <a:br>
              <a:rPr lang="en-US" sz="700" b="0" dirty="0">
                <a:solidFill>
                  <a:srgbClr val="000000"/>
                </a:solidFill>
                <a:effectLst/>
                <a:latin typeface="Menlo" panose="020B0609030804020204" pitchFamily="49" charset="0"/>
              </a:rPr>
            </a:br>
            <a:r>
              <a:rPr lang="en-US" sz="700" b="0" dirty="0">
                <a:solidFill>
                  <a:srgbClr val="000000"/>
                </a:solidFill>
                <a:effectLst/>
                <a:latin typeface="Menlo" panose="020B0609030804020204" pitchFamily="49" charset="0"/>
              </a:rPr>
              <a:t>	bytes32 </a:t>
            </a:r>
            <a:r>
              <a:rPr lang="en-US" sz="700" b="0" dirty="0" err="1">
                <a:solidFill>
                  <a:srgbClr val="000000"/>
                </a:solidFill>
                <a:effectLst/>
                <a:latin typeface="Menlo" panose="020B0609030804020204" pitchFamily="49" charset="0"/>
              </a:rPr>
              <a:t>newHash</a:t>
            </a:r>
            <a:r>
              <a:rPr lang="en-US" sz="700" b="0" dirty="0">
                <a:solidFill>
                  <a:srgbClr val="000000"/>
                </a:solidFill>
                <a:effectLst/>
                <a:latin typeface="Menlo" panose="020B0609030804020204" pitchFamily="49" charset="0"/>
              </a:rPr>
              <a:t> = </a:t>
            </a:r>
            <a:r>
              <a:rPr lang="en-US" sz="700" b="0" dirty="0" err="1">
                <a:solidFill>
                  <a:srgbClr val="000000"/>
                </a:solidFill>
                <a:effectLst/>
                <a:latin typeface="Menlo" panose="020B0609030804020204" pitchFamily="49" charset="0"/>
              </a:rPr>
              <a:t>newLeaf</a:t>
            </a:r>
            <a:r>
              <a:rPr lang="en-US" sz="700" b="0" dirty="0">
                <a:solidFill>
                  <a:srgbClr val="000000"/>
                </a:solidFill>
                <a:effectLst/>
                <a:latin typeface="Menlo" panose="020B0609030804020204" pitchFamily="49" charset="0"/>
              </a:rPr>
              <a:t>;</a:t>
            </a:r>
          </a:p>
          <a:p>
            <a:br>
              <a:rPr lang="en-US" sz="700" b="0" dirty="0">
                <a:solidFill>
                  <a:srgbClr val="000000"/>
                </a:solidFill>
                <a:effectLst/>
                <a:latin typeface="Menlo" panose="020B0609030804020204" pitchFamily="49" charset="0"/>
              </a:rPr>
            </a:br>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for</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uint</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 </a:t>
            </a:r>
            <a:r>
              <a:rPr lang="en-US" sz="700" b="0" dirty="0">
                <a:solidFill>
                  <a:srgbClr val="09885A"/>
                </a:solidFill>
                <a:effectLst/>
                <a:latin typeface="Menlo" panose="020B0609030804020204" pitchFamily="49" charset="0"/>
              </a:rPr>
              <a:t>0</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&lt; </a:t>
            </a:r>
            <a:r>
              <a:rPr lang="en-US" sz="700" b="0" dirty="0" err="1">
                <a:solidFill>
                  <a:srgbClr val="000000"/>
                </a:solidFill>
                <a:effectLst/>
                <a:latin typeface="Menlo" panose="020B0609030804020204" pitchFamily="49" charset="0"/>
              </a:rPr>
              <a:t>proof.length</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a:t>
            </a:r>
          </a:p>
          <a:p>
            <a:r>
              <a:rPr lang="en-US" sz="700" b="0" dirty="0">
                <a:solidFill>
                  <a:srgbClr val="0000FF"/>
                </a:solidFill>
                <a:effectLst/>
                <a:latin typeface="Menlo" panose="020B0609030804020204" pitchFamily="49" charset="0"/>
              </a:rPr>
              <a:t>		if</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 </a:t>
            </a:r>
            <a:r>
              <a:rPr lang="en-US" sz="700" b="0" dirty="0">
                <a:solidFill>
                  <a:srgbClr val="09885A"/>
                </a:solidFill>
                <a:effectLst/>
                <a:latin typeface="Menlo" panose="020B0609030804020204" pitchFamily="49" charset="0"/>
              </a:rPr>
              <a:t>0</a:t>
            </a:r>
            <a:r>
              <a:rPr lang="en-US" sz="700" b="0" dirty="0">
                <a:solidFill>
                  <a:srgbClr val="000000"/>
                </a:solidFill>
                <a:effectLst/>
                <a:latin typeface="Menlo" panose="020B0609030804020204" pitchFamily="49" charset="0"/>
              </a:rPr>
              <a:t>){</a:t>
            </a:r>
          </a:p>
          <a:p>
            <a:pPr lvl="4"/>
            <a:r>
              <a:rPr lang="en-US" sz="700" b="0" dirty="0">
                <a:solidFill>
                  <a:srgbClr val="008000"/>
                </a:solidFill>
                <a:effectLst/>
                <a:latin typeface="Menlo" panose="020B0609030804020204" pitchFamily="49" charset="0"/>
              </a:rPr>
              <a:t>//do nothing, this is what we are replacing</a:t>
            </a:r>
            <a:endParaRPr lang="en-US" sz="700" b="0" dirty="0">
              <a:solidFill>
                <a:srgbClr val="000000"/>
              </a:solidFill>
              <a:effectLst/>
              <a:latin typeface="Menlo" panose="020B0609030804020204" pitchFamily="49" charset="0"/>
            </a:endParaRPr>
          </a:p>
          <a:p>
            <a:pPr lvl="4"/>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else</a:t>
            </a:r>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if</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 </a:t>
            </a:r>
            <a:r>
              <a:rPr lang="en-US" sz="700" b="0" dirty="0">
                <a:solidFill>
                  <a:srgbClr val="09885A"/>
                </a:solidFill>
                <a:effectLst/>
                <a:latin typeface="Menlo" panose="020B0609030804020204" pitchFamily="49" charset="0"/>
              </a:rPr>
              <a:t>1</a:t>
            </a:r>
            <a:r>
              <a:rPr lang="en-US" sz="700" b="0" dirty="0">
                <a:solidFill>
                  <a:srgbClr val="000000"/>
                </a:solidFill>
                <a:effectLst/>
                <a:latin typeface="Menlo" panose="020B0609030804020204" pitchFamily="49" charset="0"/>
              </a:rPr>
              <a:t>){</a:t>
            </a:r>
          </a:p>
          <a:p>
            <a:pPr lvl="4"/>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 = keccak256(</a:t>
            </a:r>
            <a:r>
              <a:rPr lang="en-US" sz="700" b="0" dirty="0" err="1">
                <a:solidFill>
                  <a:srgbClr val="000000"/>
                </a:solidFill>
                <a:effectLst/>
                <a:latin typeface="Menlo" panose="020B0609030804020204" pitchFamily="49" charset="0"/>
              </a:rPr>
              <a:t>abi.encodePacked</a:t>
            </a:r>
            <a:r>
              <a:rPr lang="en-US" sz="700" b="0" dirty="0">
                <a:solidFill>
                  <a:srgbClr val="000000"/>
                </a:solidFill>
                <a:effectLst/>
                <a:latin typeface="Menlo" panose="020B0609030804020204" pitchFamily="49" charset="0"/>
              </a:rPr>
              <a:t>(proof[</a:t>
            </a:r>
            <a:r>
              <a:rPr lang="en-US" sz="700" b="0" dirty="0">
                <a:solidFill>
                  <a:srgbClr val="09885A"/>
                </a:solidFill>
                <a:effectLst/>
                <a:latin typeface="Menlo" panose="020B0609030804020204" pitchFamily="49" charset="0"/>
              </a:rPr>
              <a:t>0</a:t>
            </a:r>
            <a:r>
              <a:rPr lang="en-US" sz="700" b="0" dirty="0">
                <a:solidFill>
                  <a:srgbClr val="000000"/>
                </a:solidFill>
                <a:effectLst/>
                <a:latin typeface="Menlo" panose="020B0609030804020204" pitchFamily="49" charset="0"/>
              </a:rPr>
              <a:t>], proof[</a:t>
            </a:r>
            <a:r>
              <a:rPr lang="en-US" sz="700" b="0" dirty="0">
                <a:solidFill>
                  <a:srgbClr val="09885A"/>
                </a:solidFill>
                <a:effectLst/>
                <a:latin typeface="Menlo" panose="020B0609030804020204" pitchFamily="49" charset="0"/>
              </a:rPr>
              <a:t>1</a:t>
            </a:r>
            <a:r>
              <a:rPr lang="en-US" sz="700" b="0" dirty="0">
                <a:solidFill>
                  <a:srgbClr val="000000"/>
                </a:solidFill>
                <a:effectLst/>
                <a:latin typeface="Menlo" panose="020B0609030804020204" pitchFamily="49" charset="0"/>
              </a:rPr>
              <a:t>]));</a:t>
            </a:r>
          </a:p>
          <a:p>
            <a:pPr lvl="5"/>
            <a:r>
              <a:rPr lang="en-US" sz="700" b="0" dirty="0">
                <a:solidFill>
                  <a:srgbClr val="0000FF"/>
                </a:solidFill>
                <a:effectLst/>
                <a:latin typeface="Menlo" panose="020B0609030804020204" pitchFamily="49" charset="0"/>
              </a:rPr>
              <a:t>if</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 == proof[</a:t>
            </a:r>
            <a:r>
              <a:rPr lang="en-US" sz="700" b="0" dirty="0">
                <a:solidFill>
                  <a:srgbClr val="09885A"/>
                </a:solidFill>
                <a:effectLst/>
                <a:latin typeface="Menlo" panose="020B0609030804020204" pitchFamily="49" charset="0"/>
              </a:rPr>
              <a:t>2</a:t>
            </a:r>
            <a:r>
              <a:rPr lang="en-US" sz="700" b="0" dirty="0">
                <a:solidFill>
                  <a:srgbClr val="000000"/>
                </a:solidFill>
                <a:effectLst/>
                <a:latin typeface="Menlo" panose="020B0609030804020204" pitchFamily="49" charset="0"/>
              </a:rPr>
              <a:t>]){</a:t>
            </a:r>
          </a:p>
          <a:p>
            <a:pPr lvl="5"/>
            <a:r>
              <a:rPr lang="en-US" sz="700" b="0" dirty="0">
                <a:solidFill>
                  <a:srgbClr val="0000FF"/>
                </a:solidFill>
                <a:effectLst/>
                <a:latin typeface="Menlo" panose="020B0609030804020204" pitchFamily="49" charset="0"/>
              </a:rPr>
              <a:t>	emit</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NewBranch</a:t>
            </a:r>
            <a:r>
              <a:rPr lang="en-US" sz="700" b="0" dirty="0">
                <a:solidFill>
                  <a:srgbClr val="000000"/>
                </a:solidFill>
                <a:effectLst/>
                <a:latin typeface="Menlo" panose="020B0609030804020204" pitchFamily="49" charset="0"/>
              </a:rPr>
              <a:t>(_sender, _</a:t>
            </a:r>
            <a:r>
              <a:rPr lang="en-US" sz="700" b="0" dirty="0" err="1">
                <a:solidFill>
                  <a:srgbClr val="000000"/>
                </a:solidFill>
                <a:effectLst/>
                <a:latin typeface="Menlo" panose="020B0609030804020204" pitchFamily="49" charset="0"/>
              </a:rPr>
              <a:t>senderBalance</a:t>
            </a:r>
            <a:r>
              <a:rPr lang="en-US" sz="700" b="0" dirty="0">
                <a:solidFill>
                  <a:srgbClr val="000000"/>
                </a:solidFill>
                <a:effectLst/>
                <a:latin typeface="Menlo" panose="020B0609030804020204" pitchFamily="49" charset="0"/>
              </a:rPr>
              <a:t>, _to,_</a:t>
            </a:r>
            <a:r>
              <a:rPr lang="en-US" sz="700" b="0" dirty="0" err="1">
                <a:solidFill>
                  <a:srgbClr val="000000"/>
                </a:solidFill>
                <a:effectLst/>
                <a:latin typeface="Menlo" panose="020B0609030804020204" pitchFamily="49" charset="0"/>
              </a:rPr>
              <a:t>toBalance</a:t>
            </a:r>
            <a:r>
              <a:rPr lang="en-US" sz="700" b="0" dirty="0">
                <a:solidFill>
                  <a:srgbClr val="000000"/>
                </a:solidFill>
                <a:effectLst/>
                <a:latin typeface="Menlo" panose="020B0609030804020204" pitchFamily="49" charset="0"/>
              </a:rPr>
              <a:t>, proof[</a:t>
            </a:r>
            <a:r>
              <a:rPr lang="en-US" sz="700" b="0" dirty="0">
                <a:solidFill>
                  <a:srgbClr val="09885A"/>
                </a:solidFill>
                <a:effectLst/>
                <a:latin typeface="Menlo" panose="020B0609030804020204" pitchFamily="49" charset="0"/>
              </a:rPr>
              <a:t>2</a:t>
            </a:r>
            <a:r>
              <a:rPr lang="en-US" sz="700" b="0" dirty="0">
                <a:solidFill>
                  <a:srgbClr val="000000"/>
                </a:solidFill>
                <a:effectLst/>
                <a:latin typeface="Menlo" panose="020B0609030804020204" pitchFamily="49" charset="0"/>
              </a:rPr>
              <a:t>]);</a:t>
            </a:r>
          </a:p>
          <a:p>
            <a:pPr lvl="5"/>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else</a:t>
            </a:r>
            <a:r>
              <a:rPr lang="en-US" sz="700" b="0" dirty="0">
                <a:solidFill>
                  <a:srgbClr val="000000"/>
                </a:solidFill>
                <a:effectLst/>
                <a:latin typeface="Menlo" panose="020B0609030804020204" pitchFamily="49" charset="0"/>
              </a:rPr>
              <a:t> {</a:t>
            </a:r>
          </a:p>
          <a:p>
            <a:pPr lvl="5"/>
            <a:r>
              <a:rPr lang="en-US" sz="700" b="0" dirty="0">
                <a:solidFill>
                  <a:srgbClr val="0000FF"/>
                </a:solidFill>
                <a:effectLst/>
                <a:latin typeface="Menlo" panose="020B0609030804020204" pitchFamily="49" charset="0"/>
              </a:rPr>
              <a:t>	emit</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NewBranch</a:t>
            </a:r>
            <a:r>
              <a:rPr lang="en-US" sz="700" b="0" dirty="0">
                <a:solidFill>
                  <a:srgbClr val="000000"/>
                </a:solidFill>
                <a:effectLst/>
                <a:latin typeface="Menlo" panose="020B0609030804020204" pitchFamily="49" charset="0"/>
              </a:rPr>
              <a:t>(_sender, _</a:t>
            </a:r>
            <a:r>
              <a:rPr lang="en-US" sz="700" b="0" dirty="0" err="1">
                <a:solidFill>
                  <a:srgbClr val="000000"/>
                </a:solidFill>
                <a:effectLst/>
                <a:latin typeface="Menlo" panose="020B0609030804020204" pitchFamily="49" charset="0"/>
              </a:rPr>
              <a:t>senderBalance</a:t>
            </a:r>
            <a:r>
              <a:rPr lang="en-US" sz="700" b="0" dirty="0">
                <a:solidFill>
                  <a:srgbClr val="000000"/>
                </a:solidFill>
                <a:effectLst/>
                <a:latin typeface="Menlo" panose="020B0609030804020204" pitchFamily="49" charset="0"/>
              </a:rPr>
              <a:t>, _to,_</a:t>
            </a:r>
            <a:r>
              <a:rPr lang="en-US" sz="700" b="0" dirty="0" err="1">
                <a:solidFill>
                  <a:srgbClr val="000000"/>
                </a:solidFill>
                <a:effectLst/>
                <a:latin typeface="Menlo" panose="020B0609030804020204" pitchFamily="49" charset="0"/>
              </a:rPr>
              <a:t>toBalance</a:t>
            </a:r>
            <a:r>
              <a:rPr lang="en-US" sz="700" b="0" dirty="0">
                <a:solidFill>
                  <a:srgbClr val="000000"/>
                </a:solidFill>
                <a:effectLst/>
                <a:latin typeface="Menlo" panose="020B0609030804020204" pitchFamily="49" charset="0"/>
              </a:rPr>
              <a:t>, proof[</a:t>
            </a:r>
            <a:r>
              <a:rPr lang="en-US" sz="700" b="0" dirty="0">
                <a:solidFill>
                  <a:srgbClr val="09885A"/>
                </a:solidFill>
                <a:effectLst/>
                <a:latin typeface="Menlo" panose="020B0609030804020204" pitchFamily="49" charset="0"/>
              </a:rPr>
              <a:t>3</a:t>
            </a:r>
            <a:r>
              <a:rPr lang="en-US" sz="700" b="0" dirty="0">
                <a:solidFill>
                  <a:srgbClr val="000000"/>
                </a:solidFill>
                <a:effectLst/>
                <a:latin typeface="Menlo" panose="020B0609030804020204" pitchFamily="49" charset="0"/>
              </a:rPr>
              <a:t>]);</a:t>
            </a:r>
          </a:p>
          <a:p>
            <a:pPr lvl="5"/>
            <a:r>
              <a:rPr lang="en-US" sz="700" b="0" dirty="0">
                <a:solidFill>
                  <a:srgbClr val="000000"/>
                </a:solidFill>
                <a:effectLst/>
                <a:latin typeface="Menlo" panose="020B0609030804020204" pitchFamily="49" charset="0"/>
              </a:rPr>
              <a:t>}</a:t>
            </a:r>
          </a:p>
          <a:p>
            <a:br>
              <a:rPr lang="en-US" sz="700" b="0" dirty="0">
                <a:solidFill>
                  <a:srgbClr val="000000"/>
                </a:solidFill>
                <a:effectLst/>
                <a:latin typeface="Menlo" panose="020B0609030804020204" pitchFamily="49" charset="0"/>
              </a:rPr>
            </a:br>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emit</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SwapLeaf</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newLeaf</a:t>
            </a:r>
            <a:r>
              <a:rPr lang="en-US" sz="700" b="0" dirty="0">
                <a:solidFill>
                  <a:srgbClr val="000000"/>
                </a:solidFill>
                <a:effectLst/>
                <a:latin typeface="Menlo" panose="020B0609030804020204" pitchFamily="49" charset="0"/>
              </a:rPr>
              <a:t>);</a:t>
            </a:r>
          </a:p>
          <a:p>
            <a:r>
              <a:rPr lang="en-US" sz="700" b="0" dirty="0">
                <a:solidFill>
                  <a:srgbClr val="000000"/>
                </a:solidFill>
                <a:effectLst/>
                <a:latin typeface="Menlo" panose="020B0609030804020204" pitchFamily="49" charset="0"/>
              </a:rPr>
              <a:t>		} </a:t>
            </a:r>
            <a:r>
              <a:rPr lang="en-US" sz="700" b="0" dirty="0">
                <a:solidFill>
                  <a:srgbClr val="0000FF"/>
                </a:solidFill>
                <a:effectLst/>
                <a:latin typeface="Menlo" panose="020B0609030804020204" pitchFamily="49" charset="0"/>
              </a:rPr>
              <a:t>else</a:t>
            </a:r>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if</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 </a:t>
            </a:r>
            <a:r>
              <a:rPr lang="en-US" sz="700" b="0" dirty="0" err="1">
                <a:solidFill>
                  <a:srgbClr val="000000"/>
                </a:solidFill>
                <a:effectLst/>
                <a:latin typeface="Menlo" panose="020B0609030804020204" pitchFamily="49" charset="0"/>
              </a:rPr>
              <a:t>proof.length</a:t>
            </a:r>
            <a:r>
              <a:rPr lang="en-US" sz="700" b="0" dirty="0">
                <a:solidFill>
                  <a:srgbClr val="000000"/>
                </a:solidFill>
                <a:effectLst/>
                <a:latin typeface="Menlo" panose="020B0609030804020204" pitchFamily="49" charset="0"/>
              </a:rPr>
              <a:t> -</a:t>
            </a:r>
            <a:r>
              <a:rPr lang="en-US" sz="700" b="0" dirty="0">
                <a:solidFill>
                  <a:srgbClr val="09885A"/>
                </a:solidFill>
                <a:effectLst/>
                <a:latin typeface="Menlo" panose="020B0609030804020204" pitchFamily="49" charset="0"/>
              </a:rPr>
              <a:t>1</a:t>
            </a:r>
            <a:r>
              <a:rPr lang="en-US" sz="700" b="0" dirty="0">
                <a:solidFill>
                  <a:srgbClr val="000000"/>
                </a:solidFill>
                <a:effectLst/>
                <a:latin typeface="Menlo" panose="020B0609030804020204" pitchFamily="49" charset="0"/>
              </a:rPr>
              <a:t>){</a:t>
            </a:r>
          </a:p>
          <a:p>
            <a:br>
              <a:rPr lang="en-US" sz="700" b="0" dirty="0">
                <a:solidFill>
                  <a:srgbClr val="000000"/>
                </a:solidFill>
                <a:effectLst/>
                <a:latin typeface="Menlo" panose="020B0609030804020204" pitchFamily="49" charset="0"/>
              </a:rPr>
            </a:br>
            <a:r>
              <a:rPr lang="en-US" sz="700" b="0" dirty="0">
                <a:solidFill>
                  <a:srgbClr val="000000"/>
                </a:solidFill>
                <a:effectLst/>
                <a:latin typeface="Menlo" panose="020B0609030804020204" pitchFamily="49" charset="0"/>
              </a:rPr>
              <a:t>			</a:t>
            </a:r>
            <a:r>
              <a:rPr lang="en-US" sz="700" b="0" dirty="0">
                <a:solidFill>
                  <a:srgbClr val="008000"/>
                </a:solidFill>
                <a:effectLst/>
                <a:latin typeface="Menlo" panose="020B0609030804020204" pitchFamily="49" charset="0"/>
              </a:rPr>
              <a:t>//do nothing we have </a:t>
            </a:r>
            <a:r>
              <a:rPr lang="en-US" sz="700" b="0" dirty="0" err="1">
                <a:solidFill>
                  <a:srgbClr val="008000"/>
                </a:solidFill>
                <a:effectLst/>
                <a:latin typeface="Menlo" panose="020B0609030804020204" pitchFamily="49" charset="0"/>
              </a:rPr>
              <a:t>newHash</a:t>
            </a:r>
            <a:endParaRPr lang="en-US" sz="700" b="0" dirty="0">
              <a:solidFill>
                <a:srgbClr val="000000"/>
              </a:solidFill>
              <a:effectLst/>
              <a:latin typeface="Menlo" panose="020B0609030804020204" pitchFamily="49" charset="0"/>
            </a:endParaRPr>
          </a:p>
          <a:p>
            <a:r>
              <a:rPr lang="en-US" sz="700" b="0" dirty="0">
                <a:solidFill>
                  <a:srgbClr val="000000"/>
                </a:solidFill>
                <a:effectLst/>
                <a:latin typeface="Menlo" panose="020B0609030804020204" pitchFamily="49" charset="0"/>
              </a:rPr>
              <a:t>		}</a:t>
            </a:r>
          </a:p>
          <a:p>
            <a:r>
              <a:rPr lang="en-US" sz="700" b="0" dirty="0">
                <a:solidFill>
                  <a:srgbClr val="0000FF"/>
                </a:solidFill>
                <a:effectLst/>
                <a:latin typeface="Menlo" panose="020B0609030804020204" pitchFamily="49" charset="0"/>
              </a:rPr>
              <a:t>		else</a:t>
            </a:r>
            <a:r>
              <a:rPr lang="en-US" sz="700" b="0" dirty="0">
                <a:solidFill>
                  <a:srgbClr val="000000"/>
                </a:solidFill>
                <a:effectLst/>
                <a:latin typeface="Menlo" panose="020B0609030804020204" pitchFamily="49" charset="0"/>
              </a:rPr>
              <a:t>{</a:t>
            </a:r>
          </a:p>
          <a:p>
            <a:r>
              <a:rPr lang="en-US" sz="700" b="0" dirty="0">
                <a:solidFill>
                  <a:srgbClr val="0000FF"/>
                </a:solidFill>
                <a:effectLst/>
                <a:latin typeface="Menlo" panose="020B0609030804020204" pitchFamily="49" charset="0"/>
              </a:rPr>
              <a:t>			if</a:t>
            </a:r>
            <a:r>
              <a:rPr lang="en-US" sz="700" b="0" dirty="0">
                <a:solidFill>
                  <a:srgbClr val="000000"/>
                </a:solidFill>
                <a:effectLst/>
                <a:latin typeface="Menlo" panose="020B0609030804020204" pitchFamily="49" charset="0"/>
              </a:rPr>
              <a:t>(proof[</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 </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a:t>
            </a:r>
          </a:p>
          <a:p>
            <a:pPr lvl="7"/>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 = keccak256(</a:t>
            </a:r>
            <a:r>
              <a:rPr lang="en-US" sz="700" b="0" dirty="0" err="1">
                <a:solidFill>
                  <a:srgbClr val="000000"/>
                </a:solidFill>
                <a:effectLst/>
                <a:latin typeface="Menlo" panose="020B0609030804020204" pitchFamily="49" charset="0"/>
              </a:rPr>
              <a:t>abi.encodePacked</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 proof[</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 </a:t>
            </a:r>
            <a:r>
              <a:rPr lang="en-US" sz="700" b="0" dirty="0">
                <a:solidFill>
                  <a:srgbClr val="09885A"/>
                </a:solidFill>
                <a:effectLst/>
                <a:latin typeface="Menlo" panose="020B0609030804020204" pitchFamily="49" charset="0"/>
              </a:rPr>
              <a:t>1</a:t>
            </a:r>
            <a:r>
              <a:rPr lang="en-US" sz="700" b="0" dirty="0">
                <a:solidFill>
                  <a:srgbClr val="000000"/>
                </a:solidFill>
                <a:effectLst/>
                <a:latin typeface="Menlo" panose="020B0609030804020204" pitchFamily="49" charset="0"/>
              </a:rPr>
              <a:t>]));</a:t>
            </a:r>
          </a:p>
          <a:p>
            <a:pPr lvl="7"/>
            <a:r>
              <a:rPr lang="en-US" sz="700" b="0" dirty="0" err="1">
                <a:solidFill>
                  <a:srgbClr val="000000"/>
                </a:solidFill>
                <a:effectLst/>
                <a:latin typeface="Menlo" panose="020B0609030804020204" pitchFamily="49" charset="0"/>
              </a:rPr>
              <a:t>newHash</a:t>
            </a:r>
            <a:r>
              <a:rPr lang="en-US" sz="700" b="0" dirty="0">
                <a:solidFill>
                  <a:srgbClr val="000000"/>
                </a:solidFill>
                <a:effectLst/>
                <a:latin typeface="Menlo" panose="020B0609030804020204" pitchFamily="49" charset="0"/>
              </a:rPr>
              <a:t> = keccak256(</a:t>
            </a:r>
            <a:r>
              <a:rPr lang="en-US" sz="700" b="0" dirty="0" err="1">
                <a:solidFill>
                  <a:srgbClr val="000000"/>
                </a:solidFill>
                <a:effectLst/>
                <a:latin typeface="Menlo" panose="020B0609030804020204" pitchFamily="49" charset="0"/>
              </a:rPr>
              <a:t>abi.encodePacked</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newHash</a:t>
            </a:r>
            <a:r>
              <a:rPr lang="en-US" sz="700" b="0" dirty="0">
                <a:solidFill>
                  <a:srgbClr val="000000"/>
                </a:solidFill>
                <a:effectLst/>
                <a:latin typeface="Menlo" panose="020B0609030804020204" pitchFamily="49" charset="0"/>
              </a:rPr>
              <a:t>, proof[</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 </a:t>
            </a:r>
            <a:r>
              <a:rPr lang="en-US" sz="700" b="0" dirty="0">
                <a:solidFill>
                  <a:srgbClr val="09885A"/>
                </a:solidFill>
                <a:effectLst/>
                <a:latin typeface="Menlo" panose="020B0609030804020204" pitchFamily="49" charset="0"/>
              </a:rPr>
              <a:t>1</a:t>
            </a:r>
            <a:r>
              <a:rPr lang="en-US" sz="700" b="0" dirty="0">
                <a:solidFill>
                  <a:srgbClr val="000000"/>
                </a:solidFill>
                <a:effectLst/>
                <a:latin typeface="Menlo" panose="020B0609030804020204" pitchFamily="49" charset="0"/>
              </a:rPr>
              <a:t>]));</a:t>
            </a:r>
          </a:p>
          <a:p>
            <a:pPr lvl="7"/>
            <a:r>
              <a:rPr lang="en-US" sz="700" b="0" dirty="0">
                <a:solidFill>
                  <a:srgbClr val="0000FF"/>
                </a:solidFill>
                <a:effectLst/>
                <a:latin typeface="Menlo" panose="020B0609030804020204" pitchFamily="49" charset="0"/>
              </a:rPr>
              <a:t>emit</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SwapLeaf</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newHash</a:t>
            </a:r>
            <a:r>
              <a:rPr lang="en-US" sz="700" b="0" dirty="0">
                <a:solidFill>
                  <a:srgbClr val="000000"/>
                </a:solidFill>
                <a:effectLst/>
                <a:latin typeface="Menlo" panose="020B0609030804020204" pitchFamily="49" charset="0"/>
              </a:rPr>
              <a:t>);</a:t>
            </a:r>
          </a:p>
          <a:p>
            <a:pPr lvl="7"/>
            <a:r>
              <a:rPr lang="en-US" sz="700" b="0" dirty="0">
                <a:solidFill>
                  <a:srgbClr val="008000"/>
                </a:solidFill>
                <a:effectLst/>
                <a:latin typeface="Menlo" panose="020B0609030804020204" pitchFamily="49" charset="0"/>
              </a:rPr>
              <a:t>//</a:t>
            </a:r>
            <a:r>
              <a:rPr lang="en-US" sz="700" b="0" dirty="0" err="1">
                <a:solidFill>
                  <a:srgbClr val="008000"/>
                </a:solidFill>
                <a:effectLst/>
                <a:latin typeface="Menlo" panose="020B0609030804020204" pitchFamily="49" charset="0"/>
              </a:rPr>
              <a:t>todo</a:t>
            </a:r>
            <a:r>
              <a:rPr lang="en-US" sz="700" b="0" dirty="0">
                <a:solidFill>
                  <a:srgbClr val="008000"/>
                </a:solidFill>
                <a:effectLst/>
                <a:latin typeface="Menlo" panose="020B0609030804020204" pitchFamily="49" charset="0"/>
              </a:rPr>
              <a:t>: check and swap equivalence in block</a:t>
            </a:r>
            <a:endParaRPr lang="en-US" sz="700" b="0" dirty="0">
              <a:solidFill>
                <a:srgbClr val="000000"/>
              </a:solidFill>
              <a:effectLst/>
              <a:latin typeface="Menlo" panose="020B0609030804020204" pitchFamily="49" charset="0"/>
            </a:endParaRPr>
          </a:p>
          <a:p>
            <a:pPr lvl="7"/>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a:t>
            </a:r>
          </a:p>
          <a:p>
            <a:pPr lvl="6"/>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else</a:t>
            </a:r>
            <a:r>
              <a:rPr lang="en-US" sz="700" b="0" dirty="0">
                <a:solidFill>
                  <a:srgbClr val="000000"/>
                </a:solidFill>
                <a:effectLst/>
                <a:latin typeface="Menlo" panose="020B0609030804020204" pitchFamily="49" charset="0"/>
              </a:rPr>
              <a:t> {</a:t>
            </a:r>
          </a:p>
          <a:p>
            <a:pPr lvl="7"/>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 = keccak256(</a:t>
            </a:r>
            <a:r>
              <a:rPr lang="en-US" sz="700" b="0" dirty="0" err="1">
                <a:solidFill>
                  <a:srgbClr val="000000"/>
                </a:solidFill>
                <a:effectLst/>
                <a:latin typeface="Menlo" panose="020B0609030804020204" pitchFamily="49" charset="0"/>
              </a:rPr>
              <a:t>abi.encodePacked</a:t>
            </a:r>
            <a:r>
              <a:rPr lang="en-US" sz="700" b="0" dirty="0">
                <a:solidFill>
                  <a:srgbClr val="000000"/>
                </a:solidFill>
                <a:effectLst/>
                <a:latin typeface="Menlo" panose="020B0609030804020204" pitchFamily="49" charset="0"/>
              </a:rPr>
              <a:t>(proof[</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a:t>
            </a:r>
          </a:p>
          <a:p>
            <a:pPr lvl="7"/>
            <a:r>
              <a:rPr lang="en-US" sz="700" b="0" dirty="0" err="1">
                <a:solidFill>
                  <a:srgbClr val="000000"/>
                </a:solidFill>
                <a:effectLst/>
                <a:latin typeface="Menlo" panose="020B0609030804020204" pitchFamily="49" charset="0"/>
              </a:rPr>
              <a:t>newHash</a:t>
            </a:r>
            <a:r>
              <a:rPr lang="en-US" sz="700" b="0" dirty="0">
                <a:solidFill>
                  <a:srgbClr val="000000"/>
                </a:solidFill>
                <a:effectLst/>
                <a:latin typeface="Menlo" panose="020B0609030804020204" pitchFamily="49" charset="0"/>
              </a:rPr>
              <a:t> = keccak256(</a:t>
            </a:r>
            <a:r>
              <a:rPr lang="en-US" sz="700" b="0" dirty="0" err="1">
                <a:solidFill>
                  <a:srgbClr val="000000"/>
                </a:solidFill>
                <a:effectLst/>
                <a:latin typeface="Menlo" panose="020B0609030804020204" pitchFamily="49" charset="0"/>
              </a:rPr>
              <a:t>abi.encodePacked</a:t>
            </a:r>
            <a:r>
              <a:rPr lang="en-US" sz="700" b="0" dirty="0">
                <a:solidFill>
                  <a:srgbClr val="000000"/>
                </a:solidFill>
                <a:effectLst/>
                <a:latin typeface="Menlo" panose="020B0609030804020204" pitchFamily="49" charset="0"/>
              </a:rPr>
              <a:t>(proof[</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newHash</a:t>
            </a:r>
            <a:r>
              <a:rPr lang="en-US" sz="700" b="0" dirty="0">
                <a:solidFill>
                  <a:srgbClr val="000000"/>
                </a:solidFill>
                <a:effectLst/>
                <a:latin typeface="Menlo" panose="020B0609030804020204" pitchFamily="49" charset="0"/>
              </a:rPr>
              <a:t>));</a:t>
            </a:r>
          </a:p>
          <a:p>
            <a:pPr lvl="7"/>
            <a:r>
              <a:rPr lang="en-US" sz="700" b="0" dirty="0">
                <a:solidFill>
                  <a:srgbClr val="0000FF"/>
                </a:solidFill>
                <a:effectLst/>
                <a:latin typeface="Menlo" panose="020B0609030804020204" pitchFamily="49" charset="0"/>
              </a:rPr>
              <a:t>emit</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SwapLeaf</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newHash</a:t>
            </a:r>
            <a:r>
              <a:rPr lang="en-US" sz="700" b="0" dirty="0">
                <a:solidFill>
                  <a:srgbClr val="000000"/>
                </a:solidFill>
                <a:effectLst/>
                <a:latin typeface="Menlo" panose="020B0609030804020204" pitchFamily="49" charset="0"/>
              </a:rPr>
              <a:t>);</a:t>
            </a:r>
          </a:p>
          <a:p>
            <a:pPr lvl="7"/>
            <a:r>
              <a:rPr lang="en-US" sz="700" b="0" dirty="0">
                <a:solidFill>
                  <a:srgbClr val="008000"/>
                </a:solidFill>
                <a:effectLst/>
                <a:latin typeface="Menlo" panose="020B0609030804020204" pitchFamily="49" charset="0"/>
              </a:rPr>
              <a:t>//</a:t>
            </a:r>
            <a:r>
              <a:rPr lang="en-US" sz="700" b="0" dirty="0" err="1">
                <a:solidFill>
                  <a:srgbClr val="008000"/>
                </a:solidFill>
                <a:effectLst/>
                <a:latin typeface="Menlo" panose="020B0609030804020204" pitchFamily="49" charset="0"/>
              </a:rPr>
              <a:t>todo</a:t>
            </a:r>
            <a:r>
              <a:rPr lang="en-US" sz="700" b="0" dirty="0">
                <a:solidFill>
                  <a:srgbClr val="008000"/>
                </a:solidFill>
                <a:effectLst/>
                <a:latin typeface="Menlo" panose="020B0609030804020204" pitchFamily="49" charset="0"/>
              </a:rPr>
              <a:t>: check and swap equivalence in block</a:t>
            </a:r>
            <a:endParaRPr lang="en-US" sz="700" b="0" dirty="0">
              <a:solidFill>
                <a:srgbClr val="000000"/>
              </a:solidFill>
              <a:effectLst/>
              <a:latin typeface="Menlo" panose="020B0609030804020204" pitchFamily="49" charset="0"/>
            </a:endParaRPr>
          </a:p>
          <a:p>
            <a:pPr lvl="7"/>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a:t>
            </a:r>
          </a:p>
          <a:p>
            <a:pPr lvl="6"/>
            <a:r>
              <a:rPr lang="en-US" sz="700" b="0" dirty="0">
                <a:solidFill>
                  <a:srgbClr val="000000"/>
                </a:solidFill>
                <a:effectLst/>
                <a:latin typeface="Menlo" panose="020B0609030804020204" pitchFamily="49" charset="0"/>
              </a:rPr>
              <a:t>}</a:t>
            </a:r>
          </a:p>
          <a:p>
            <a:r>
              <a:rPr lang="en-US" sz="700" b="0" dirty="0">
                <a:solidFill>
                  <a:srgbClr val="000000"/>
                </a:solidFill>
                <a:effectLst/>
                <a:latin typeface="Menlo" panose="020B0609030804020204" pitchFamily="49" charset="0"/>
              </a:rPr>
              <a:t>		}</a:t>
            </a:r>
          </a:p>
          <a:p>
            <a:br>
              <a:rPr lang="en-US" sz="700" b="0" dirty="0">
                <a:solidFill>
                  <a:srgbClr val="000000"/>
                </a:solidFill>
                <a:effectLst/>
                <a:latin typeface="Menlo" panose="020B0609030804020204" pitchFamily="49" charset="0"/>
              </a:rPr>
            </a:br>
            <a:r>
              <a:rPr lang="en-US" sz="700" b="0" dirty="0">
                <a:solidFill>
                  <a:srgbClr val="000000"/>
                </a:solidFill>
                <a:effectLst/>
                <a:latin typeface="Menlo" panose="020B0609030804020204" pitchFamily="49" charset="0"/>
              </a:rPr>
              <a:t>	}</a:t>
            </a:r>
          </a:p>
          <a:p>
            <a:br>
              <a:rPr lang="en-US" sz="700" b="0" dirty="0">
                <a:solidFill>
                  <a:srgbClr val="000000"/>
                </a:solidFill>
                <a:effectLst/>
                <a:latin typeface="Menlo" panose="020B0609030804020204" pitchFamily="49" charset="0"/>
              </a:rPr>
            </a:br>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return</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newHash</a:t>
            </a:r>
            <a:r>
              <a:rPr lang="en-US" sz="700" b="0" dirty="0">
                <a:solidFill>
                  <a:srgbClr val="000000"/>
                </a:solidFill>
                <a:effectLst/>
                <a:latin typeface="Menlo" panose="020B0609030804020204" pitchFamily="49" charset="0"/>
              </a:rPr>
              <a:t>;</a:t>
            </a:r>
          </a:p>
          <a:p>
            <a:r>
              <a:rPr lang="en-US" sz="700"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517065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AC4A-C0A7-2B4A-8BBB-F2C8BF472193}"/>
              </a:ext>
            </a:extLst>
          </p:cNvPr>
          <p:cNvSpPr>
            <a:spLocks noGrp="1"/>
          </p:cNvSpPr>
          <p:nvPr>
            <p:ph type="title"/>
          </p:nvPr>
        </p:nvSpPr>
        <p:spPr/>
        <p:txBody>
          <a:bodyPr/>
          <a:lstStyle/>
          <a:p>
            <a:r>
              <a:rPr lang="en-US" dirty="0"/>
              <a:t>CODE!</a:t>
            </a:r>
          </a:p>
        </p:txBody>
      </p:sp>
      <p:sp>
        <p:nvSpPr>
          <p:cNvPr id="4" name="Rectangle 3">
            <a:extLst>
              <a:ext uri="{FF2B5EF4-FFF2-40B4-BE49-F238E27FC236}">
                <a16:creationId xmlns:a16="http://schemas.microsoft.com/office/drawing/2014/main" id="{DD33E698-E695-604E-A943-3FB46D39ABC7}"/>
              </a:ext>
            </a:extLst>
          </p:cNvPr>
          <p:cNvSpPr/>
          <p:nvPr/>
        </p:nvSpPr>
        <p:spPr>
          <a:xfrm>
            <a:off x="1378040" y="1256014"/>
            <a:ext cx="8822028" cy="5370701"/>
          </a:xfrm>
          <a:prstGeom prst="rect">
            <a:avLst/>
          </a:prstGeom>
          <a:solidFill>
            <a:schemeClr val="tx1"/>
          </a:solidFill>
        </p:spPr>
        <p:txBody>
          <a:bodyPr wrap="square">
            <a:spAutoFit/>
          </a:bodyPr>
          <a:lstStyle/>
          <a:p>
            <a:r>
              <a:rPr lang="en-US" sz="700" b="0" dirty="0">
                <a:solidFill>
                  <a:srgbClr val="0000FF"/>
                </a:solidFill>
                <a:effectLst/>
                <a:latin typeface="Menlo" panose="020B0609030804020204" pitchFamily="49" charset="0"/>
              </a:rPr>
              <a:t>function</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splitBalance</a:t>
            </a:r>
            <a:r>
              <a:rPr lang="en-US" sz="700" b="0" dirty="0">
                <a:solidFill>
                  <a:srgbClr val="000000"/>
                </a:solidFill>
                <a:effectLst/>
                <a:latin typeface="Menlo" panose="020B0609030804020204" pitchFamily="49" charset="0"/>
              </a:rPr>
              <a:t>(bytes32 _sender, bytes32 _</a:t>
            </a:r>
            <a:r>
              <a:rPr lang="en-US" sz="700" b="0" dirty="0" err="1">
                <a:solidFill>
                  <a:srgbClr val="000000"/>
                </a:solidFill>
                <a:effectLst/>
                <a:latin typeface="Menlo" panose="020B0609030804020204" pitchFamily="49" charset="0"/>
              </a:rPr>
              <a:t>senderBalance</a:t>
            </a:r>
            <a:r>
              <a:rPr lang="en-US" sz="700" b="0" dirty="0">
                <a:solidFill>
                  <a:srgbClr val="000000"/>
                </a:solidFill>
                <a:effectLst/>
                <a:latin typeface="Menlo" panose="020B0609030804020204" pitchFamily="49" charset="0"/>
              </a:rPr>
              <a:t>, bytes32 _to, bytes32 _</a:t>
            </a:r>
            <a:r>
              <a:rPr lang="en-US" sz="700" b="0" dirty="0" err="1">
                <a:solidFill>
                  <a:srgbClr val="000000"/>
                </a:solidFill>
                <a:effectLst/>
                <a:latin typeface="Menlo" panose="020B0609030804020204" pitchFamily="49" charset="0"/>
              </a:rPr>
              <a:t>toBalance</a:t>
            </a:r>
            <a:r>
              <a:rPr lang="en-US" sz="700" b="0" dirty="0">
                <a:solidFill>
                  <a:srgbClr val="000000"/>
                </a:solidFill>
                <a:effectLst/>
                <a:latin typeface="Menlo" panose="020B0609030804020204" pitchFamily="49" charset="0"/>
              </a:rPr>
              <a:t>, bytes32[] proof) </a:t>
            </a:r>
            <a:r>
              <a:rPr lang="en-US" sz="700" b="0" dirty="0">
                <a:solidFill>
                  <a:srgbClr val="0000FF"/>
                </a:solidFill>
                <a:effectLst/>
                <a:latin typeface="Menlo" panose="020B0609030804020204" pitchFamily="49" charset="0"/>
              </a:rPr>
              <a:t>private</a:t>
            </a:r>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returns</a:t>
            </a:r>
            <a:r>
              <a:rPr lang="en-US" sz="700" b="0" dirty="0">
                <a:solidFill>
                  <a:srgbClr val="000000"/>
                </a:solidFill>
                <a:effectLst/>
                <a:latin typeface="Menlo" panose="020B0609030804020204" pitchFamily="49" charset="0"/>
              </a:rPr>
              <a:t>(bytes32){</a:t>
            </a:r>
          </a:p>
          <a:p>
            <a:r>
              <a:rPr lang="en-US" sz="700" b="0" dirty="0">
                <a:solidFill>
                  <a:srgbClr val="000000"/>
                </a:solidFill>
                <a:effectLst/>
                <a:latin typeface="Menlo" panose="020B0609030804020204" pitchFamily="49" charset="0"/>
              </a:rPr>
              <a:t>	bytes32 </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a:t>
            </a:r>
          </a:p>
          <a:p>
            <a:r>
              <a:rPr lang="en-US" sz="700" dirty="0">
                <a:solidFill>
                  <a:srgbClr val="000000"/>
                </a:solidFill>
                <a:latin typeface="Menlo" panose="020B0609030804020204" pitchFamily="49" charset="0"/>
              </a:rPr>
              <a:t>	</a:t>
            </a:r>
            <a:r>
              <a:rPr lang="en-US" sz="700" b="0" dirty="0">
                <a:solidFill>
                  <a:srgbClr val="000000"/>
                </a:solidFill>
                <a:effectLst/>
                <a:latin typeface="Menlo" panose="020B0609030804020204" pitchFamily="49" charset="0"/>
              </a:rPr>
              <a:t>bytes32 </a:t>
            </a:r>
            <a:r>
              <a:rPr lang="en-US" sz="700" b="0" dirty="0" err="1">
                <a:solidFill>
                  <a:srgbClr val="000000"/>
                </a:solidFill>
                <a:effectLst/>
                <a:latin typeface="Menlo" panose="020B0609030804020204" pitchFamily="49" charset="0"/>
              </a:rPr>
              <a:t>newLeaf</a:t>
            </a:r>
            <a:r>
              <a:rPr lang="en-US" sz="700" b="0" dirty="0">
                <a:solidFill>
                  <a:srgbClr val="000000"/>
                </a:solidFill>
                <a:effectLst/>
                <a:latin typeface="Menlo" panose="020B0609030804020204" pitchFamily="49" charset="0"/>
              </a:rPr>
              <a:t>;</a:t>
            </a:r>
          </a:p>
          <a:p>
            <a:br>
              <a:rPr lang="en-US" sz="700" b="0" dirty="0">
                <a:solidFill>
                  <a:srgbClr val="000000"/>
                </a:solidFill>
                <a:effectLst/>
                <a:latin typeface="Menlo" panose="020B0609030804020204" pitchFamily="49" charset="0"/>
              </a:rPr>
            </a:br>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require</a:t>
            </a:r>
            <a:r>
              <a:rPr lang="en-US" sz="700" b="0" dirty="0">
                <a:solidFill>
                  <a:srgbClr val="000000"/>
                </a:solidFill>
                <a:effectLst/>
                <a:latin typeface="Menlo" panose="020B0609030804020204" pitchFamily="49" charset="0"/>
              </a:rPr>
              <a:t>(_</a:t>
            </a:r>
            <a:r>
              <a:rPr lang="en-US" sz="700" b="0" dirty="0" err="1">
                <a:solidFill>
                  <a:srgbClr val="000000"/>
                </a:solidFill>
                <a:effectLst/>
                <a:latin typeface="Menlo" panose="020B0609030804020204" pitchFamily="49" charset="0"/>
              </a:rPr>
              <a:t>toBalance</a:t>
            </a:r>
            <a:r>
              <a:rPr lang="en-US" sz="700" b="0" dirty="0">
                <a:solidFill>
                  <a:srgbClr val="000000"/>
                </a:solidFill>
                <a:effectLst/>
                <a:latin typeface="Menlo" panose="020B0609030804020204" pitchFamily="49" charset="0"/>
              </a:rPr>
              <a:t> &gt; </a:t>
            </a:r>
            <a:r>
              <a:rPr lang="en-US" sz="700" b="0" dirty="0">
                <a:solidFill>
                  <a:srgbClr val="09885A"/>
                </a:solidFill>
                <a:effectLst/>
                <a:latin typeface="Menlo" panose="020B0609030804020204" pitchFamily="49" charset="0"/>
              </a:rPr>
              <a:t>0</a:t>
            </a:r>
            <a:r>
              <a:rPr lang="en-US" sz="700" b="0" dirty="0">
                <a:solidFill>
                  <a:srgbClr val="000000"/>
                </a:solidFill>
                <a:effectLst/>
                <a:latin typeface="Menlo" panose="020B0609030804020204" pitchFamily="49" charset="0"/>
              </a:rPr>
              <a:t>);</a:t>
            </a:r>
          </a:p>
          <a:p>
            <a:br>
              <a:rPr lang="en-US" sz="700" b="0" dirty="0">
                <a:solidFill>
                  <a:srgbClr val="000000"/>
                </a:solidFill>
                <a:effectLst/>
                <a:latin typeface="Menlo" panose="020B0609030804020204" pitchFamily="49" charset="0"/>
              </a:rPr>
            </a:b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newLeaf</a:t>
            </a:r>
            <a:r>
              <a:rPr lang="en-US" sz="700" b="0" dirty="0">
                <a:solidFill>
                  <a:srgbClr val="000000"/>
                </a:solidFill>
                <a:effectLst/>
                <a:latin typeface="Menlo" panose="020B0609030804020204" pitchFamily="49" charset="0"/>
              </a:rPr>
              <a:t> = keccak256(</a:t>
            </a:r>
          </a:p>
          <a:p>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abi.encodePacked</a:t>
            </a:r>
            <a:r>
              <a:rPr lang="en-US" sz="700" b="0" dirty="0">
                <a:solidFill>
                  <a:srgbClr val="000000"/>
                </a:solidFill>
                <a:effectLst/>
                <a:latin typeface="Menlo" panose="020B0609030804020204" pitchFamily="49" charset="0"/>
              </a:rPr>
              <a:t>(</a:t>
            </a:r>
          </a:p>
          <a:p>
            <a:r>
              <a:rPr lang="en-US" sz="700" b="0" dirty="0">
                <a:solidFill>
                  <a:srgbClr val="000000"/>
                </a:solidFill>
                <a:effectLst/>
                <a:latin typeface="Menlo" panose="020B0609030804020204" pitchFamily="49" charset="0"/>
              </a:rPr>
              <a:t>			keccak256(</a:t>
            </a:r>
            <a:r>
              <a:rPr lang="en-US" sz="700" b="0" dirty="0" err="1">
                <a:solidFill>
                  <a:srgbClr val="000000"/>
                </a:solidFill>
                <a:effectLst/>
                <a:latin typeface="Menlo" panose="020B0609030804020204" pitchFamily="49" charset="0"/>
              </a:rPr>
              <a:t>abi.encodePacked</a:t>
            </a:r>
            <a:r>
              <a:rPr lang="en-US" sz="700" b="0" dirty="0">
                <a:solidFill>
                  <a:srgbClr val="000000"/>
                </a:solidFill>
                <a:effectLst/>
                <a:latin typeface="Menlo" panose="020B0609030804020204" pitchFamily="49" charset="0"/>
              </a:rPr>
              <a:t>(_sender, _</a:t>
            </a:r>
            <a:r>
              <a:rPr lang="en-US" sz="700" b="0" dirty="0" err="1">
                <a:solidFill>
                  <a:srgbClr val="000000"/>
                </a:solidFill>
                <a:effectLst/>
                <a:latin typeface="Menlo" panose="020B0609030804020204" pitchFamily="49" charset="0"/>
              </a:rPr>
              <a:t>senderBalance</a:t>
            </a:r>
            <a:r>
              <a:rPr lang="en-US" sz="700" b="0" dirty="0">
                <a:solidFill>
                  <a:srgbClr val="000000"/>
                </a:solidFill>
                <a:effectLst/>
                <a:latin typeface="Menlo" panose="020B0609030804020204" pitchFamily="49" charset="0"/>
              </a:rPr>
              <a:t>)),</a:t>
            </a:r>
          </a:p>
          <a:p>
            <a:r>
              <a:rPr lang="en-US" sz="700" b="0" dirty="0">
                <a:solidFill>
                  <a:srgbClr val="000000"/>
                </a:solidFill>
                <a:effectLst/>
                <a:latin typeface="Menlo" panose="020B0609030804020204" pitchFamily="49" charset="0"/>
              </a:rPr>
              <a:t>			keccak256(</a:t>
            </a:r>
            <a:r>
              <a:rPr lang="en-US" sz="700" b="0" dirty="0" err="1">
                <a:solidFill>
                  <a:srgbClr val="000000"/>
                </a:solidFill>
                <a:effectLst/>
                <a:latin typeface="Menlo" panose="020B0609030804020204" pitchFamily="49" charset="0"/>
              </a:rPr>
              <a:t>abi.encodePacked</a:t>
            </a:r>
            <a:r>
              <a:rPr lang="en-US" sz="700" b="0" dirty="0">
                <a:solidFill>
                  <a:srgbClr val="000000"/>
                </a:solidFill>
                <a:effectLst/>
                <a:latin typeface="Menlo" panose="020B0609030804020204" pitchFamily="49" charset="0"/>
              </a:rPr>
              <a:t>(_to,_</a:t>
            </a:r>
            <a:r>
              <a:rPr lang="en-US" sz="700" b="0" dirty="0" err="1">
                <a:solidFill>
                  <a:srgbClr val="000000"/>
                </a:solidFill>
                <a:effectLst/>
                <a:latin typeface="Menlo" panose="020B0609030804020204" pitchFamily="49" charset="0"/>
              </a:rPr>
              <a:t>toBalance</a:t>
            </a:r>
            <a:r>
              <a:rPr lang="en-US" sz="700" b="0" dirty="0">
                <a:solidFill>
                  <a:srgbClr val="000000"/>
                </a:solidFill>
                <a:effectLst/>
                <a:latin typeface="Menlo" panose="020B0609030804020204" pitchFamily="49" charset="0"/>
              </a:rPr>
              <a:t>))));</a:t>
            </a:r>
          </a:p>
          <a:p>
            <a:br>
              <a:rPr lang="en-US" sz="700" b="0" dirty="0">
                <a:solidFill>
                  <a:srgbClr val="000000"/>
                </a:solidFill>
                <a:effectLst/>
                <a:latin typeface="Menlo" panose="020B0609030804020204" pitchFamily="49" charset="0"/>
              </a:rPr>
            </a:br>
            <a:r>
              <a:rPr lang="en-US" sz="700" b="0" dirty="0">
                <a:solidFill>
                  <a:srgbClr val="000000"/>
                </a:solidFill>
                <a:effectLst/>
                <a:latin typeface="Menlo" panose="020B0609030804020204" pitchFamily="49" charset="0"/>
              </a:rPr>
              <a:t>	bytes32 </a:t>
            </a:r>
            <a:r>
              <a:rPr lang="en-US" sz="700" b="0" dirty="0" err="1">
                <a:solidFill>
                  <a:srgbClr val="000000"/>
                </a:solidFill>
                <a:effectLst/>
                <a:latin typeface="Menlo" panose="020B0609030804020204" pitchFamily="49" charset="0"/>
              </a:rPr>
              <a:t>newHash</a:t>
            </a:r>
            <a:r>
              <a:rPr lang="en-US" sz="700" b="0" dirty="0">
                <a:solidFill>
                  <a:srgbClr val="000000"/>
                </a:solidFill>
                <a:effectLst/>
                <a:latin typeface="Menlo" panose="020B0609030804020204" pitchFamily="49" charset="0"/>
              </a:rPr>
              <a:t> = </a:t>
            </a:r>
            <a:r>
              <a:rPr lang="en-US" sz="700" b="0" dirty="0" err="1">
                <a:solidFill>
                  <a:srgbClr val="000000"/>
                </a:solidFill>
                <a:effectLst/>
                <a:latin typeface="Menlo" panose="020B0609030804020204" pitchFamily="49" charset="0"/>
              </a:rPr>
              <a:t>newLeaf</a:t>
            </a:r>
            <a:r>
              <a:rPr lang="en-US" sz="700" b="0" dirty="0">
                <a:solidFill>
                  <a:srgbClr val="000000"/>
                </a:solidFill>
                <a:effectLst/>
                <a:latin typeface="Menlo" panose="020B0609030804020204" pitchFamily="49" charset="0"/>
              </a:rPr>
              <a:t>;</a:t>
            </a:r>
          </a:p>
          <a:p>
            <a:br>
              <a:rPr lang="en-US" sz="700" b="0" dirty="0">
                <a:solidFill>
                  <a:srgbClr val="000000"/>
                </a:solidFill>
                <a:effectLst/>
                <a:latin typeface="Menlo" panose="020B0609030804020204" pitchFamily="49" charset="0"/>
              </a:rPr>
            </a:br>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for</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uint</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 </a:t>
            </a:r>
            <a:r>
              <a:rPr lang="en-US" sz="700" b="0" dirty="0">
                <a:solidFill>
                  <a:srgbClr val="09885A"/>
                </a:solidFill>
                <a:effectLst/>
                <a:latin typeface="Menlo" panose="020B0609030804020204" pitchFamily="49" charset="0"/>
              </a:rPr>
              <a:t>0</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&lt; </a:t>
            </a:r>
            <a:r>
              <a:rPr lang="en-US" sz="700" b="0" dirty="0" err="1">
                <a:solidFill>
                  <a:srgbClr val="000000"/>
                </a:solidFill>
                <a:effectLst/>
                <a:latin typeface="Menlo" panose="020B0609030804020204" pitchFamily="49" charset="0"/>
              </a:rPr>
              <a:t>proof.length</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a:t>
            </a:r>
          </a:p>
          <a:p>
            <a:r>
              <a:rPr lang="en-US" sz="700" b="0" dirty="0">
                <a:solidFill>
                  <a:srgbClr val="0000FF"/>
                </a:solidFill>
                <a:effectLst/>
                <a:latin typeface="Menlo" panose="020B0609030804020204" pitchFamily="49" charset="0"/>
              </a:rPr>
              <a:t>		if</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 </a:t>
            </a:r>
            <a:r>
              <a:rPr lang="en-US" sz="700" b="0" dirty="0">
                <a:solidFill>
                  <a:srgbClr val="09885A"/>
                </a:solidFill>
                <a:effectLst/>
                <a:latin typeface="Menlo" panose="020B0609030804020204" pitchFamily="49" charset="0"/>
              </a:rPr>
              <a:t>0</a:t>
            </a:r>
            <a:r>
              <a:rPr lang="en-US" sz="700" b="0" dirty="0">
                <a:solidFill>
                  <a:srgbClr val="000000"/>
                </a:solidFill>
                <a:effectLst/>
                <a:latin typeface="Menlo" panose="020B0609030804020204" pitchFamily="49" charset="0"/>
              </a:rPr>
              <a:t>){</a:t>
            </a:r>
          </a:p>
          <a:p>
            <a:pPr lvl="4"/>
            <a:r>
              <a:rPr lang="en-US" sz="700" b="0" dirty="0">
                <a:solidFill>
                  <a:srgbClr val="008000"/>
                </a:solidFill>
                <a:effectLst/>
                <a:latin typeface="Menlo" panose="020B0609030804020204" pitchFamily="49" charset="0"/>
              </a:rPr>
              <a:t>//do nothing, this is what we are replacing</a:t>
            </a:r>
            <a:endParaRPr lang="en-US" sz="700" b="0" dirty="0">
              <a:solidFill>
                <a:srgbClr val="000000"/>
              </a:solidFill>
              <a:effectLst/>
              <a:latin typeface="Menlo" panose="020B0609030804020204" pitchFamily="49" charset="0"/>
            </a:endParaRPr>
          </a:p>
          <a:p>
            <a:pPr lvl="4"/>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else</a:t>
            </a:r>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if</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 </a:t>
            </a:r>
            <a:r>
              <a:rPr lang="en-US" sz="700" b="0" dirty="0">
                <a:solidFill>
                  <a:srgbClr val="09885A"/>
                </a:solidFill>
                <a:effectLst/>
                <a:latin typeface="Menlo" panose="020B0609030804020204" pitchFamily="49" charset="0"/>
              </a:rPr>
              <a:t>1</a:t>
            </a:r>
            <a:r>
              <a:rPr lang="en-US" sz="700" b="0" dirty="0">
                <a:solidFill>
                  <a:srgbClr val="000000"/>
                </a:solidFill>
                <a:effectLst/>
                <a:latin typeface="Menlo" panose="020B0609030804020204" pitchFamily="49" charset="0"/>
              </a:rPr>
              <a:t>){</a:t>
            </a:r>
          </a:p>
          <a:p>
            <a:pPr lvl="4"/>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 = keccak256(</a:t>
            </a:r>
            <a:r>
              <a:rPr lang="en-US" sz="700" b="0" dirty="0" err="1">
                <a:solidFill>
                  <a:srgbClr val="000000"/>
                </a:solidFill>
                <a:effectLst/>
                <a:latin typeface="Menlo" panose="020B0609030804020204" pitchFamily="49" charset="0"/>
              </a:rPr>
              <a:t>abi.encodePacked</a:t>
            </a:r>
            <a:r>
              <a:rPr lang="en-US" sz="700" b="0" dirty="0">
                <a:solidFill>
                  <a:srgbClr val="000000"/>
                </a:solidFill>
                <a:effectLst/>
                <a:latin typeface="Menlo" panose="020B0609030804020204" pitchFamily="49" charset="0"/>
              </a:rPr>
              <a:t>(proof[</a:t>
            </a:r>
            <a:r>
              <a:rPr lang="en-US" sz="700" b="0" dirty="0">
                <a:solidFill>
                  <a:srgbClr val="09885A"/>
                </a:solidFill>
                <a:effectLst/>
                <a:latin typeface="Menlo" panose="020B0609030804020204" pitchFamily="49" charset="0"/>
              </a:rPr>
              <a:t>0</a:t>
            </a:r>
            <a:r>
              <a:rPr lang="en-US" sz="700" b="0" dirty="0">
                <a:solidFill>
                  <a:srgbClr val="000000"/>
                </a:solidFill>
                <a:effectLst/>
                <a:latin typeface="Menlo" panose="020B0609030804020204" pitchFamily="49" charset="0"/>
              </a:rPr>
              <a:t>], proof[</a:t>
            </a:r>
            <a:r>
              <a:rPr lang="en-US" sz="700" b="0" dirty="0">
                <a:solidFill>
                  <a:srgbClr val="09885A"/>
                </a:solidFill>
                <a:effectLst/>
                <a:latin typeface="Menlo" panose="020B0609030804020204" pitchFamily="49" charset="0"/>
              </a:rPr>
              <a:t>1</a:t>
            </a:r>
            <a:r>
              <a:rPr lang="en-US" sz="700" b="0" dirty="0">
                <a:solidFill>
                  <a:srgbClr val="000000"/>
                </a:solidFill>
                <a:effectLst/>
                <a:latin typeface="Menlo" panose="020B0609030804020204" pitchFamily="49" charset="0"/>
              </a:rPr>
              <a:t>]));</a:t>
            </a:r>
          </a:p>
          <a:p>
            <a:pPr lvl="5"/>
            <a:r>
              <a:rPr lang="en-US" sz="700" b="0" dirty="0">
                <a:solidFill>
                  <a:srgbClr val="0000FF"/>
                </a:solidFill>
                <a:effectLst/>
                <a:latin typeface="Menlo" panose="020B0609030804020204" pitchFamily="49" charset="0"/>
              </a:rPr>
              <a:t>if</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 == proof[</a:t>
            </a:r>
            <a:r>
              <a:rPr lang="en-US" sz="700" b="0" dirty="0">
                <a:solidFill>
                  <a:srgbClr val="09885A"/>
                </a:solidFill>
                <a:effectLst/>
                <a:latin typeface="Menlo" panose="020B0609030804020204" pitchFamily="49" charset="0"/>
              </a:rPr>
              <a:t>2</a:t>
            </a:r>
            <a:r>
              <a:rPr lang="en-US" sz="700" b="0" dirty="0">
                <a:solidFill>
                  <a:srgbClr val="000000"/>
                </a:solidFill>
                <a:effectLst/>
                <a:latin typeface="Menlo" panose="020B0609030804020204" pitchFamily="49" charset="0"/>
              </a:rPr>
              <a:t>]){</a:t>
            </a:r>
          </a:p>
          <a:p>
            <a:pPr lvl="5"/>
            <a:r>
              <a:rPr lang="en-US" sz="700" b="0" dirty="0">
                <a:solidFill>
                  <a:srgbClr val="0000FF"/>
                </a:solidFill>
                <a:effectLst/>
                <a:latin typeface="Menlo" panose="020B0609030804020204" pitchFamily="49" charset="0"/>
              </a:rPr>
              <a:t>	emit</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NewBranch</a:t>
            </a:r>
            <a:r>
              <a:rPr lang="en-US" sz="700" b="0" dirty="0">
                <a:solidFill>
                  <a:srgbClr val="000000"/>
                </a:solidFill>
                <a:effectLst/>
                <a:latin typeface="Menlo" panose="020B0609030804020204" pitchFamily="49" charset="0"/>
              </a:rPr>
              <a:t>(_sender, _</a:t>
            </a:r>
            <a:r>
              <a:rPr lang="en-US" sz="700" b="0" dirty="0" err="1">
                <a:solidFill>
                  <a:srgbClr val="000000"/>
                </a:solidFill>
                <a:effectLst/>
                <a:latin typeface="Menlo" panose="020B0609030804020204" pitchFamily="49" charset="0"/>
              </a:rPr>
              <a:t>senderBalance</a:t>
            </a:r>
            <a:r>
              <a:rPr lang="en-US" sz="700" b="0" dirty="0">
                <a:solidFill>
                  <a:srgbClr val="000000"/>
                </a:solidFill>
                <a:effectLst/>
                <a:latin typeface="Menlo" panose="020B0609030804020204" pitchFamily="49" charset="0"/>
              </a:rPr>
              <a:t>, _to,_</a:t>
            </a:r>
            <a:r>
              <a:rPr lang="en-US" sz="700" b="0" dirty="0" err="1">
                <a:solidFill>
                  <a:srgbClr val="000000"/>
                </a:solidFill>
                <a:effectLst/>
                <a:latin typeface="Menlo" panose="020B0609030804020204" pitchFamily="49" charset="0"/>
              </a:rPr>
              <a:t>toBalance</a:t>
            </a:r>
            <a:r>
              <a:rPr lang="en-US" sz="700" b="0" dirty="0">
                <a:solidFill>
                  <a:srgbClr val="000000"/>
                </a:solidFill>
                <a:effectLst/>
                <a:latin typeface="Menlo" panose="020B0609030804020204" pitchFamily="49" charset="0"/>
              </a:rPr>
              <a:t>, proof[</a:t>
            </a:r>
            <a:r>
              <a:rPr lang="en-US" sz="700" b="0" dirty="0">
                <a:solidFill>
                  <a:srgbClr val="09885A"/>
                </a:solidFill>
                <a:effectLst/>
                <a:latin typeface="Menlo" panose="020B0609030804020204" pitchFamily="49" charset="0"/>
              </a:rPr>
              <a:t>2</a:t>
            </a:r>
            <a:r>
              <a:rPr lang="en-US" sz="700" b="0" dirty="0">
                <a:solidFill>
                  <a:srgbClr val="000000"/>
                </a:solidFill>
                <a:effectLst/>
                <a:latin typeface="Menlo" panose="020B0609030804020204" pitchFamily="49" charset="0"/>
              </a:rPr>
              <a:t>]);</a:t>
            </a:r>
          </a:p>
          <a:p>
            <a:pPr lvl="5"/>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else</a:t>
            </a:r>
            <a:r>
              <a:rPr lang="en-US" sz="700" b="0" dirty="0">
                <a:solidFill>
                  <a:srgbClr val="000000"/>
                </a:solidFill>
                <a:effectLst/>
                <a:latin typeface="Menlo" panose="020B0609030804020204" pitchFamily="49" charset="0"/>
              </a:rPr>
              <a:t> {</a:t>
            </a:r>
          </a:p>
          <a:p>
            <a:pPr lvl="5"/>
            <a:r>
              <a:rPr lang="en-US" sz="700" b="0" dirty="0">
                <a:solidFill>
                  <a:srgbClr val="0000FF"/>
                </a:solidFill>
                <a:effectLst/>
                <a:latin typeface="Menlo" panose="020B0609030804020204" pitchFamily="49" charset="0"/>
              </a:rPr>
              <a:t>	emit</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NewBranch</a:t>
            </a:r>
            <a:r>
              <a:rPr lang="en-US" sz="700" b="0" dirty="0">
                <a:solidFill>
                  <a:srgbClr val="000000"/>
                </a:solidFill>
                <a:effectLst/>
                <a:latin typeface="Menlo" panose="020B0609030804020204" pitchFamily="49" charset="0"/>
              </a:rPr>
              <a:t>(_sender, _</a:t>
            </a:r>
            <a:r>
              <a:rPr lang="en-US" sz="700" b="0" dirty="0" err="1">
                <a:solidFill>
                  <a:srgbClr val="000000"/>
                </a:solidFill>
                <a:effectLst/>
                <a:latin typeface="Menlo" panose="020B0609030804020204" pitchFamily="49" charset="0"/>
              </a:rPr>
              <a:t>senderBalance</a:t>
            </a:r>
            <a:r>
              <a:rPr lang="en-US" sz="700" b="0" dirty="0">
                <a:solidFill>
                  <a:srgbClr val="000000"/>
                </a:solidFill>
                <a:effectLst/>
                <a:latin typeface="Menlo" panose="020B0609030804020204" pitchFamily="49" charset="0"/>
              </a:rPr>
              <a:t>, _to,_</a:t>
            </a:r>
            <a:r>
              <a:rPr lang="en-US" sz="700" b="0" dirty="0" err="1">
                <a:solidFill>
                  <a:srgbClr val="000000"/>
                </a:solidFill>
                <a:effectLst/>
                <a:latin typeface="Menlo" panose="020B0609030804020204" pitchFamily="49" charset="0"/>
              </a:rPr>
              <a:t>toBalance</a:t>
            </a:r>
            <a:r>
              <a:rPr lang="en-US" sz="700" b="0" dirty="0">
                <a:solidFill>
                  <a:srgbClr val="000000"/>
                </a:solidFill>
                <a:effectLst/>
                <a:latin typeface="Menlo" panose="020B0609030804020204" pitchFamily="49" charset="0"/>
              </a:rPr>
              <a:t>, proof[</a:t>
            </a:r>
            <a:r>
              <a:rPr lang="en-US" sz="700" b="0" dirty="0">
                <a:solidFill>
                  <a:srgbClr val="09885A"/>
                </a:solidFill>
                <a:effectLst/>
                <a:latin typeface="Menlo" panose="020B0609030804020204" pitchFamily="49" charset="0"/>
              </a:rPr>
              <a:t>3</a:t>
            </a:r>
            <a:r>
              <a:rPr lang="en-US" sz="700" b="0" dirty="0">
                <a:solidFill>
                  <a:srgbClr val="000000"/>
                </a:solidFill>
                <a:effectLst/>
                <a:latin typeface="Menlo" panose="020B0609030804020204" pitchFamily="49" charset="0"/>
              </a:rPr>
              <a:t>]);</a:t>
            </a:r>
          </a:p>
          <a:p>
            <a:pPr lvl="5"/>
            <a:r>
              <a:rPr lang="en-US" sz="700" b="0" dirty="0">
                <a:solidFill>
                  <a:srgbClr val="000000"/>
                </a:solidFill>
                <a:effectLst/>
                <a:latin typeface="Menlo" panose="020B0609030804020204" pitchFamily="49" charset="0"/>
              </a:rPr>
              <a:t>}</a:t>
            </a:r>
          </a:p>
          <a:p>
            <a:br>
              <a:rPr lang="en-US" sz="700" b="0" dirty="0">
                <a:solidFill>
                  <a:srgbClr val="000000"/>
                </a:solidFill>
                <a:effectLst/>
                <a:latin typeface="Menlo" panose="020B0609030804020204" pitchFamily="49" charset="0"/>
              </a:rPr>
            </a:br>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emit</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SwapLeaf</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newLeaf</a:t>
            </a:r>
            <a:r>
              <a:rPr lang="en-US" sz="700" b="0" dirty="0">
                <a:solidFill>
                  <a:srgbClr val="000000"/>
                </a:solidFill>
                <a:effectLst/>
                <a:latin typeface="Menlo" panose="020B0609030804020204" pitchFamily="49" charset="0"/>
              </a:rPr>
              <a:t>);</a:t>
            </a:r>
          </a:p>
          <a:p>
            <a:r>
              <a:rPr lang="en-US" sz="700" b="0" dirty="0">
                <a:solidFill>
                  <a:srgbClr val="000000"/>
                </a:solidFill>
                <a:effectLst/>
                <a:latin typeface="Menlo" panose="020B0609030804020204" pitchFamily="49" charset="0"/>
              </a:rPr>
              <a:t>		} </a:t>
            </a:r>
            <a:r>
              <a:rPr lang="en-US" sz="700" b="0" dirty="0">
                <a:solidFill>
                  <a:srgbClr val="0000FF"/>
                </a:solidFill>
                <a:effectLst/>
                <a:latin typeface="Menlo" panose="020B0609030804020204" pitchFamily="49" charset="0"/>
              </a:rPr>
              <a:t>else</a:t>
            </a:r>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if</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 </a:t>
            </a:r>
            <a:r>
              <a:rPr lang="en-US" sz="700" b="0" dirty="0" err="1">
                <a:solidFill>
                  <a:srgbClr val="000000"/>
                </a:solidFill>
                <a:effectLst/>
                <a:latin typeface="Menlo" panose="020B0609030804020204" pitchFamily="49" charset="0"/>
              </a:rPr>
              <a:t>proof.length</a:t>
            </a:r>
            <a:r>
              <a:rPr lang="en-US" sz="700" b="0" dirty="0">
                <a:solidFill>
                  <a:srgbClr val="000000"/>
                </a:solidFill>
                <a:effectLst/>
                <a:latin typeface="Menlo" panose="020B0609030804020204" pitchFamily="49" charset="0"/>
              </a:rPr>
              <a:t> -</a:t>
            </a:r>
            <a:r>
              <a:rPr lang="en-US" sz="700" b="0" dirty="0">
                <a:solidFill>
                  <a:srgbClr val="09885A"/>
                </a:solidFill>
                <a:effectLst/>
                <a:latin typeface="Menlo" panose="020B0609030804020204" pitchFamily="49" charset="0"/>
              </a:rPr>
              <a:t>1</a:t>
            </a:r>
            <a:r>
              <a:rPr lang="en-US" sz="700" b="0" dirty="0">
                <a:solidFill>
                  <a:srgbClr val="000000"/>
                </a:solidFill>
                <a:effectLst/>
                <a:latin typeface="Menlo" panose="020B0609030804020204" pitchFamily="49" charset="0"/>
              </a:rPr>
              <a:t>){</a:t>
            </a:r>
          </a:p>
          <a:p>
            <a:br>
              <a:rPr lang="en-US" sz="700" b="0" dirty="0">
                <a:solidFill>
                  <a:srgbClr val="000000"/>
                </a:solidFill>
                <a:effectLst/>
                <a:latin typeface="Menlo" panose="020B0609030804020204" pitchFamily="49" charset="0"/>
              </a:rPr>
            </a:br>
            <a:r>
              <a:rPr lang="en-US" sz="700" b="0" dirty="0">
                <a:solidFill>
                  <a:srgbClr val="000000"/>
                </a:solidFill>
                <a:effectLst/>
                <a:latin typeface="Menlo" panose="020B0609030804020204" pitchFamily="49" charset="0"/>
              </a:rPr>
              <a:t>			</a:t>
            </a:r>
            <a:r>
              <a:rPr lang="en-US" sz="700" b="0" dirty="0">
                <a:solidFill>
                  <a:srgbClr val="008000"/>
                </a:solidFill>
                <a:effectLst/>
                <a:latin typeface="Menlo" panose="020B0609030804020204" pitchFamily="49" charset="0"/>
              </a:rPr>
              <a:t>//do nothing we have </a:t>
            </a:r>
            <a:r>
              <a:rPr lang="en-US" sz="700" b="0" dirty="0" err="1">
                <a:solidFill>
                  <a:srgbClr val="008000"/>
                </a:solidFill>
                <a:effectLst/>
                <a:latin typeface="Menlo" panose="020B0609030804020204" pitchFamily="49" charset="0"/>
              </a:rPr>
              <a:t>newHash</a:t>
            </a:r>
            <a:endParaRPr lang="en-US" sz="700" b="0" dirty="0">
              <a:solidFill>
                <a:srgbClr val="000000"/>
              </a:solidFill>
              <a:effectLst/>
              <a:latin typeface="Menlo" panose="020B0609030804020204" pitchFamily="49" charset="0"/>
            </a:endParaRPr>
          </a:p>
          <a:p>
            <a:r>
              <a:rPr lang="en-US" sz="700" b="0" dirty="0">
                <a:solidFill>
                  <a:srgbClr val="000000"/>
                </a:solidFill>
                <a:effectLst/>
                <a:latin typeface="Menlo" panose="020B0609030804020204" pitchFamily="49" charset="0"/>
              </a:rPr>
              <a:t>		}</a:t>
            </a:r>
          </a:p>
          <a:p>
            <a:r>
              <a:rPr lang="en-US" sz="700" b="0" dirty="0">
                <a:solidFill>
                  <a:srgbClr val="0000FF"/>
                </a:solidFill>
                <a:effectLst/>
                <a:latin typeface="Menlo" panose="020B0609030804020204" pitchFamily="49" charset="0"/>
              </a:rPr>
              <a:t>		else</a:t>
            </a:r>
            <a:r>
              <a:rPr lang="en-US" sz="700" b="0" dirty="0">
                <a:solidFill>
                  <a:srgbClr val="000000"/>
                </a:solidFill>
                <a:effectLst/>
                <a:latin typeface="Menlo" panose="020B0609030804020204" pitchFamily="49" charset="0"/>
              </a:rPr>
              <a:t>{</a:t>
            </a:r>
          </a:p>
          <a:p>
            <a:r>
              <a:rPr lang="en-US" sz="700" b="0" dirty="0">
                <a:solidFill>
                  <a:srgbClr val="0000FF"/>
                </a:solidFill>
                <a:effectLst/>
                <a:latin typeface="Menlo" panose="020B0609030804020204" pitchFamily="49" charset="0"/>
              </a:rPr>
              <a:t>			if</a:t>
            </a:r>
            <a:r>
              <a:rPr lang="en-US" sz="700" b="0" dirty="0">
                <a:solidFill>
                  <a:srgbClr val="000000"/>
                </a:solidFill>
                <a:effectLst/>
                <a:latin typeface="Menlo" panose="020B0609030804020204" pitchFamily="49" charset="0"/>
              </a:rPr>
              <a:t>(proof[</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 </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a:t>
            </a:r>
          </a:p>
          <a:p>
            <a:pPr lvl="7"/>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 = keccak256(</a:t>
            </a:r>
            <a:r>
              <a:rPr lang="en-US" sz="700" b="0" dirty="0" err="1">
                <a:solidFill>
                  <a:srgbClr val="000000"/>
                </a:solidFill>
                <a:effectLst/>
                <a:latin typeface="Menlo" panose="020B0609030804020204" pitchFamily="49" charset="0"/>
              </a:rPr>
              <a:t>abi.encodePacked</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 proof[</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 </a:t>
            </a:r>
            <a:r>
              <a:rPr lang="en-US" sz="700" b="0" dirty="0">
                <a:solidFill>
                  <a:srgbClr val="09885A"/>
                </a:solidFill>
                <a:effectLst/>
                <a:latin typeface="Menlo" panose="020B0609030804020204" pitchFamily="49" charset="0"/>
              </a:rPr>
              <a:t>1</a:t>
            </a:r>
            <a:r>
              <a:rPr lang="en-US" sz="700" b="0" dirty="0">
                <a:solidFill>
                  <a:srgbClr val="000000"/>
                </a:solidFill>
                <a:effectLst/>
                <a:latin typeface="Menlo" panose="020B0609030804020204" pitchFamily="49" charset="0"/>
              </a:rPr>
              <a:t>]));</a:t>
            </a:r>
          </a:p>
          <a:p>
            <a:pPr lvl="7"/>
            <a:r>
              <a:rPr lang="en-US" sz="700" b="0" dirty="0" err="1">
                <a:solidFill>
                  <a:srgbClr val="000000"/>
                </a:solidFill>
                <a:effectLst/>
                <a:latin typeface="Menlo" panose="020B0609030804020204" pitchFamily="49" charset="0"/>
              </a:rPr>
              <a:t>newHash</a:t>
            </a:r>
            <a:r>
              <a:rPr lang="en-US" sz="700" b="0" dirty="0">
                <a:solidFill>
                  <a:srgbClr val="000000"/>
                </a:solidFill>
                <a:effectLst/>
                <a:latin typeface="Menlo" panose="020B0609030804020204" pitchFamily="49" charset="0"/>
              </a:rPr>
              <a:t> = keccak256(</a:t>
            </a:r>
            <a:r>
              <a:rPr lang="en-US" sz="700" b="0" dirty="0" err="1">
                <a:solidFill>
                  <a:srgbClr val="000000"/>
                </a:solidFill>
                <a:effectLst/>
                <a:latin typeface="Menlo" panose="020B0609030804020204" pitchFamily="49" charset="0"/>
              </a:rPr>
              <a:t>abi.encodePacked</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newHash</a:t>
            </a:r>
            <a:r>
              <a:rPr lang="en-US" sz="700" b="0" dirty="0">
                <a:solidFill>
                  <a:srgbClr val="000000"/>
                </a:solidFill>
                <a:effectLst/>
                <a:latin typeface="Menlo" panose="020B0609030804020204" pitchFamily="49" charset="0"/>
              </a:rPr>
              <a:t>, proof[</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 </a:t>
            </a:r>
            <a:r>
              <a:rPr lang="en-US" sz="700" b="0" dirty="0">
                <a:solidFill>
                  <a:srgbClr val="09885A"/>
                </a:solidFill>
                <a:effectLst/>
                <a:latin typeface="Menlo" panose="020B0609030804020204" pitchFamily="49" charset="0"/>
              </a:rPr>
              <a:t>1</a:t>
            </a:r>
            <a:r>
              <a:rPr lang="en-US" sz="700" b="0" dirty="0">
                <a:solidFill>
                  <a:srgbClr val="000000"/>
                </a:solidFill>
                <a:effectLst/>
                <a:latin typeface="Menlo" panose="020B0609030804020204" pitchFamily="49" charset="0"/>
              </a:rPr>
              <a:t>]));</a:t>
            </a:r>
          </a:p>
          <a:p>
            <a:pPr lvl="7"/>
            <a:r>
              <a:rPr lang="en-US" sz="700" b="0" dirty="0">
                <a:solidFill>
                  <a:srgbClr val="0000FF"/>
                </a:solidFill>
                <a:effectLst/>
                <a:latin typeface="Menlo" panose="020B0609030804020204" pitchFamily="49" charset="0"/>
              </a:rPr>
              <a:t>emit</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SwapLeaf</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newHash</a:t>
            </a:r>
            <a:r>
              <a:rPr lang="en-US" sz="700" b="0" dirty="0">
                <a:solidFill>
                  <a:srgbClr val="000000"/>
                </a:solidFill>
                <a:effectLst/>
                <a:latin typeface="Menlo" panose="020B0609030804020204" pitchFamily="49" charset="0"/>
              </a:rPr>
              <a:t>);</a:t>
            </a:r>
          </a:p>
          <a:p>
            <a:pPr lvl="7"/>
            <a:r>
              <a:rPr lang="en-US" sz="700" b="0" dirty="0">
                <a:solidFill>
                  <a:srgbClr val="008000"/>
                </a:solidFill>
                <a:effectLst/>
                <a:latin typeface="Menlo" panose="020B0609030804020204" pitchFamily="49" charset="0"/>
              </a:rPr>
              <a:t>//</a:t>
            </a:r>
            <a:r>
              <a:rPr lang="en-US" sz="700" b="0" dirty="0" err="1">
                <a:solidFill>
                  <a:srgbClr val="008000"/>
                </a:solidFill>
                <a:effectLst/>
                <a:latin typeface="Menlo" panose="020B0609030804020204" pitchFamily="49" charset="0"/>
              </a:rPr>
              <a:t>todo</a:t>
            </a:r>
            <a:r>
              <a:rPr lang="en-US" sz="700" b="0" dirty="0">
                <a:solidFill>
                  <a:srgbClr val="008000"/>
                </a:solidFill>
                <a:effectLst/>
                <a:latin typeface="Menlo" panose="020B0609030804020204" pitchFamily="49" charset="0"/>
              </a:rPr>
              <a:t>: check and swap equivalence in block</a:t>
            </a:r>
            <a:endParaRPr lang="en-US" sz="700" b="0" dirty="0">
              <a:solidFill>
                <a:srgbClr val="000000"/>
              </a:solidFill>
              <a:effectLst/>
              <a:latin typeface="Menlo" panose="020B0609030804020204" pitchFamily="49" charset="0"/>
            </a:endParaRPr>
          </a:p>
          <a:p>
            <a:pPr lvl="7"/>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a:t>
            </a:r>
          </a:p>
          <a:p>
            <a:pPr lvl="6"/>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else</a:t>
            </a:r>
            <a:r>
              <a:rPr lang="en-US" sz="700" b="0" dirty="0">
                <a:solidFill>
                  <a:srgbClr val="000000"/>
                </a:solidFill>
                <a:effectLst/>
                <a:latin typeface="Menlo" panose="020B0609030804020204" pitchFamily="49" charset="0"/>
              </a:rPr>
              <a:t> {</a:t>
            </a:r>
          </a:p>
          <a:p>
            <a:pPr lvl="7"/>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 = keccak256(</a:t>
            </a:r>
            <a:r>
              <a:rPr lang="en-US" sz="700" b="0" dirty="0" err="1">
                <a:solidFill>
                  <a:srgbClr val="000000"/>
                </a:solidFill>
                <a:effectLst/>
                <a:latin typeface="Menlo" panose="020B0609030804020204" pitchFamily="49" charset="0"/>
              </a:rPr>
              <a:t>abi.encodePacked</a:t>
            </a:r>
            <a:r>
              <a:rPr lang="en-US" sz="700" b="0" dirty="0">
                <a:solidFill>
                  <a:srgbClr val="000000"/>
                </a:solidFill>
                <a:effectLst/>
                <a:latin typeface="Menlo" panose="020B0609030804020204" pitchFamily="49" charset="0"/>
              </a:rPr>
              <a:t>(proof[</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a:t>
            </a:r>
          </a:p>
          <a:p>
            <a:pPr lvl="7"/>
            <a:r>
              <a:rPr lang="en-US" sz="700" b="0" dirty="0" err="1">
                <a:solidFill>
                  <a:srgbClr val="000000"/>
                </a:solidFill>
                <a:effectLst/>
                <a:latin typeface="Menlo" panose="020B0609030804020204" pitchFamily="49" charset="0"/>
              </a:rPr>
              <a:t>newHash</a:t>
            </a:r>
            <a:r>
              <a:rPr lang="en-US" sz="700" b="0" dirty="0">
                <a:solidFill>
                  <a:srgbClr val="000000"/>
                </a:solidFill>
                <a:effectLst/>
                <a:latin typeface="Menlo" panose="020B0609030804020204" pitchFamily="49" charset="0"/>
              </a:rPr>
              <a:t> = keccak256(</a:t>
            </a:r>
            <a:r>
              <a:rPr lang="en-US" sz="700" b="0" dirty="0" err="1">
                <a:solidFill>
                  <a:srgbClr val="000000"/>
                </a:solidFill>
                <a:effectLst/>
                <a:latin typeface="Menlo" panose="020B0609030804020204" pitchFamily="49" charset="0"/>
              </a:rPr>
              <a:t>abi.encodePacked</a:t>
            </a:r>
            <a:r>
              <a:rPr lang="en-US" sz="700" b="0" dirty="0">
                <a:solidFill>
                  <a:srgbClr val="000000"/>
                </a:solidFill>
                <a:effectLst/>
                <a:latin typeface="Menlo" panose="020B0609030804020204" pitchFamily="49" charset="0"/>
              </a:rPr>
              <a:t>(proof[</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newHash</a:t>
            </a:r>
            <a:r>
              <a:rPr lang="en-US" sz="700" b="0" dirty="0">
                <a:solidFill>
                  <a:srgbClr val="000000"/>
                </a:solidFill>
                <a:effectLst/>
                <a:latin typeface="Menlo" panose="020B0609030804020204" pitchFamily="49" charset="0"/>
              </a:rPr>
              <a:t>));</a:t>
            </a:r>
          </a:p>
          <a:p>
            <a:pPr lvl="7"/>
            <a:r>
              <a:rPr lang="en-US" sz="700" b="0" dirty="0">
                <a:solidFill>
                  <a:srgbClr val="0000FF"/>
                </a:solidFill>
                <a:effectLst/>
                <a:latin typeface="Menlo" panose="020B0609030804020204" pitchFamily="49" charset="0"/>
              </a:rPr>
              <a:t>emit</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SwapLeaf</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newHash</a:t>
            </a:r>
            <a:r>
              <a:rPr lang="en-US" sz="700" b="0" dirty="0">
                <a:solidFill>
                  <a:srgbClr val="000000"/>
                </a:solidFill>
                <a:effectLst/>
                <a:latin typeface="Menlo" panose="020B0609030804020204" pitchFamily="49" charset="0"/>
              </a:rPr>
              <a:t>);</a:t>
            </a:r>
          </a:p>
          <a:p>
            <a:pPr lvl="7"/>
            <a:r>
              <a:rPr lang="en-US" sz="700" b="0" dirty="0">
                <a:solidFill>
                  <a:srgbClr val="008000"/>
                </a:solidFill>
                <a:effectLst/>
                <a:latin typeface="Menlo" panose="020B0609030804020204" pitchFamily="49" charset="0"/>
              </a:rPr>
              <a:t>//</a:t>
            </a:r>
            <a:r>
              <a:rPr lang="en-US" sz="700" b="0" dirty="0" err="1">
                <a:solidFill>
                  <a:srgbClr val="008000"/>
                </a:solidFill>
                <a:effectLst/>
                <a:latin typeface="Menlo" panose="020B0609030804020204" pitchFamily="49" charset="0"/>
              </a:rPr>
              <a:t>todo</a:t>
            </a:r>
            <a:r>
              <a:rPr lang="en-US" sz="700" b="0" dirty="0">
                <a:solidFill>
                  <a:srgbClr val="008000"/>
                </a:solidFill>
                <a:effectLst/>
                <a:latin typeface="Menlo" panose="020B0609030804020204" pitchFamily="49" charset="0"/>
              </a:rPr>
              <a:t>: check and swap equivalence in block</a:t>
            </a:r>
            <a:endParaRPr lang="en-US" sz="700" b="0" dirty="0">
              <a:solidFill>
                <a:srgbClr val="000000"/>
              </a:solidFill>
              <a:effectLst/>
              <a:latin typeface="Menlo" panose="020B0609030804020204" pitchFamily="49" charset="0"/>
            </a:endParaRPr>
          </a:p>
          <a:p>
            <a:pPr lvl="7"/>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a:t>
            </a:r>
          </a:p>
          <a:p>
            <a:pPr lvl="6"/>
            <a:r>
              <a:rPr lang="en-US" sz="700" b="0" dirty="0">
                <a:solidFill>
                  <a:srgbClr val="000000"/>
                </a:solidFill>
                <a:effectLst/>
                <a:latin typeface="Menlo" panose="020B0609030804020204" pitchFamily="49" charset="0"/>
              </a:rPr>
              <a:t>}</a:t>
            </a:r>
          </a:p>
          <a:p>
            <a:r>
              <a:rPr lang="en-US" sz="700" b="0" dirty="0">
                <a:solidFill>
                  <a:srgbClr val="000000"/>
                </a:solidFill>
                <a:effectLst/>
                <a:latin typeface="Menlo" panose="020B0609030804020204" pitchFamily="49" charset="0"/>
              </a:rPr>
              <a:t>		}</a:t>
            </a:r>
          </a:p>
          <a:p>
            <a:br>
              <a:rPr lang="en-US" sz="700" b="0" dirty="0">
                <a:solidFill>
                  <a:srgbClr val="000000"/>
                </a:solidFill>
                <a:effectLst/>
                <a:latin typeface="Menlo" panose="020B0609030804020204" pitchFamily="49" charset="0"/>
              </a:rPr>
            </a:br>
            <a:r>
              <a:rPr lang="en-US" sz="700" b="0" dirty="0">
                <a:solidFill>
                  <a:srgbClr val="000000"/>
                </a:solidFill>
                <a:effectLst/>
                <a:latin typeface="Menlo" panose="020B0609030804020204" pitchFamily="49" charset="0"/>
              </a:rPr>
              <a:t>	}</a:t>
            </a:r>
          </a:p>
          <a:p>
            <a:br>
              <a:rPr lang="en-US" sz="700" b="0" dirty="0">
                <a:solidFill>
                  <a:srgbClr val="000000"/>
                </a:solidFill>
                <a:effectLst/>
                <a:latin typeface="Menlo" panose="020B0609030804020204" pitchFamily="49" charset="0"/>
              </a:rPr>
            </a:br>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return</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newHash</a:t>
            </a:r>
            <a:r>
              <a:rPr lang="en-US" sz="700" b="0" dirty="0">
                <a:solidFill>
                  <a:srgbClr val="000000"/>
                </a:solidFill>
                <a:effectLst/>
                <a:latin typeface="Menlo" panose="020B0609030804020204" pitchFamily="49" charset="0"/>
              </a:rPr>
              <a:t>;</a:t>
            </a:r>
          </a:p>
          <a:p>
            <a:r>
              <a:rPr lang="en-US" sz="700" b="0" dirty="0">
                <a:solidFill>
                  <a:srgbClr val="000000"/>
                </a:solidFill>
                <a:effectLst/>
                <a:latin typeface="Menlo" panose="020B0609030804020204" pitchFamily="49" charset="0"/>
              </a:rPr>
              <a:t>}</a:t>
            </a:r>
          </a:p>
        </p:txBody>
      </p:sp>
      <p:sp>
        <p:nvSpPr>
          <p:cNvPr id="5" name="Rectangle 4">
            <a:extLst>
              <a:ext uri="{FF2B5EF4-FFF2-40B4-BE49-F238E27FC236}">
                <a16:creationId xmlns:a16="http://schemas.microsoft.com/office/drawing/2014/main" id="{13C493FE-414D-D94D-B0FC-65A16E5E58B0}"/>
              </a:ext>
            </a:extLst>
          </p:cNvPr>
          <p:cNvSpPr/>
          <p:nvPr/>
        </p:nvSpPr>
        <p:spPr>
          <a:xfrm>
            <a:off x="2318197" y="1853248"/>
            <a:ext cx="5872766" cy="593738"/>
          </a:xfrm>
          <a:prstGeom prst="rect">
            <a:avLst/>
          </a:prstGeom>
          <a:solidFill>
            <a:schemeClr val="bg1">
              <a:alpha val="42000"/>
            </a:schemeClr>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a new Leaf</a:t>
            </a:r>
          </a:p>
        </p:txBody>
      </p:sp>
      <p:sp>
        <p:nvSpPr>
          <p:cNvPr id="6" name="Rectangle 5">
            <a:extLst>
              <a:ext uri="{FF2B5EF4-FFF2-40B4-BE49-F238E27FC236}">
                <a16:creationId xmlns:a16="http://schemas.microsoft.com/office/drawing/2014/main" id="{F9A029CC-E83D-ED44-B172-F0DF9CFE3113}"/>
              </a:ext>
            </a:extLst>
          </p:cNvPr>
          <p:cNvSpPr/>
          <p:nvPr/>
        </p:nvSpPr>
        <p:spPr>
          <a:xfrm>
            <a:off x="2318197" y="2656544"/>
            <a:ext cx="5872766" cy="3563952"/>
          </a:xfrm>
          <a:prstGeom prst="rect">
            <a:avLst/>
          </a:prstGeom>
          <a:solidFill>
            <a:schemeClr val="bg1">
              <a:alpha val="42000"/>
            </a:schemeClr>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Loop Through the Proof</a:t>
            </a:r>
          </a:p>
        </p:txBody>
      </p:sp>
      <p:sp>
        <p:nvSpPr>
          <p:cNvPr id="7" name="Rectangle 6">
            <a:extLst>
              <a:ext uri="{FF2B5EF4-FFF2-40B4-BE49-F238E27FC236}">
                <a16:creationId xmlns:a16="http://schemas.microsoft.com/office/drawing/2014/main" id="{CDBE5D82-E1F0-BB4A-B222-956C407EE495}"/>
              </a:ext>
            </a:extLst>
          </p:cNvPr>
          <p:cNvSpPr/>
          <p:nvPr/>
        </p:nvSpPr>
        <p:spPr>
          <a:xfrm>
            <a:off x="3508410" y="3044220"/>
            <a:ext cx="4561288" cy="593738"/>
          </a:xfrm>
          <a:prstGeom prst="rect">
            <a:avLst/>
          </a:prstGeom>
          <a:solidFill>
            <a:schemeClr val="bg1">
              <a:alpha val="42000"/>
            </a:schemeClr>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Announce Changes to Leaves</a:t>
            </a:r>
          </a:p>
        </p:txBody>
      </p:sp>
      <p:sp>
        <p:nvSpPr>
          <p:cNvPr id="8" name="Rectangle 7">
            <a:extLst>
              <a:ext uri="{FF2B5EF4-FFF2-40B4-BE49-F238E27FC236}">
                <a16:creationId xmlns:a16="http://schemas.microsoft.com/office/drawing/2014/main" id="{82C9617A-03F6-444F-B711-74A442CE8A75}"/>
              </a:ext>
            </a:extLst>
          </p:cNvPr>
          <p:cNvSpPr/>
          <p:nvPr/>
        </p:nvSpPr>
        <p:spPr>
          <a:xfrm>
            <a:off x="3892629" y="4438520"/>
            <a:ext cx="4177069" cy="593738"/>
          </a:xfrm>
          <a:prstGeom prst="rect">
            <a:avLst/>
          </a:prstGeom>
          <a:solidFill>
            <a:schemeClr val="bg1">
              <a:alpha val="42000"/>
            </a:schemeClr>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Recalc</a:t>
            </a:r>
            <a:r>
              <a:rPr lang="en-US" dirty="0"/>
              <a:t> if we know the left branch</a:t>
            </a:r>
          </a:p>
        </p:txBody>
      </p:sp>
      <p:sp>
        <p:nvSpPr>
          <p:cNvPr id="9" name="Rectangle 8">
            <a:extLst>
              <a:ext uri="{FF2B5EF4-FFF2-40B4-BE49-F238E27FC236}">
                <a16:creationId xmlns:a16="http://schemas.microsoft.com/office/drawing/2014/main" id="{0B207149-B35E-1A40-A659-45D7F9A3384D}"/>
              </a:ext>
            </a:extLst>
          </p:cNvPr>
          <p:cNvSpPr/>
          <p:nvPr/>
        </p:nvSpPr>
        <p:spPr>
          <a:xfrm>
            <a:off x="3892629" y="5096767"/>
            <a:ext cx="4177069" cy="593738"/>
          </a:xfrm>
          <a:prstGeom prst="rect">
            <a:avLst/>
          </a:prstGeom>
          <a:solidFill>
            <a:schemeClr val="bg1">
              <a:alpha val="42000"/>
            </a:schemeClr>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Recalc</a:t>
            </a:r>
            <a:r>
              <a:rPr lang="en-US" dirty="0"/>
              <a:t> if we know the right branch</a:t>
            </a:r>
          </a:p>
        </p:txBody>
      </p:sp>
    </p:spTree>
    <p:extLst>
      <p:ext uri="{BB962C8B-B14F-4D97-AF65-F5344CB8AC3E}">
        <p14:creationId xmlns:p14="http://schemas.microsoft.com/office/powerpoint/2010/main" val="1996128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8FA02-59BB-FE41-B803-A986A7194E28}"/>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E184B98-0CE6-9B4C-88C4-AD0A4B7234D6}"/>
              </a:ext>
            </a:extLst>
          </p:cNvPr>
          <p:cNvSpPr>
            <a:spLocks noGrp="1"/>
          </p:cNvSpPr>
          <p:nvPr>
            <p:ph idx="1"/>
          </p:nvPr>
        </p:nvSpPr>
        <p:spPr/>
        <p:txBody>
          <a:bodyPr/>
          <a:lstStyle/>
          <a:p>
            <a:r>
              <a:rPr lang="en-US" dirty="0"/>
              <a:t>Who Am I?</a:t>
            </a:r>
          </a:p>
          <a:p>
            <a:r>
              <a:rPr lang="en-US" dirty="0"/>
              <a:t>What are stateless contracts?</a:t>
            </a:r>
          </a:p>
          <a:p>
            <a:r>
              <a:rPr lang="en-US" dirty="0"/>
              <a:t>Why stateless contracts?</a:t>
            </a:r>
          </a:p>
          <a:p>
            <a:r>
              <a:rPr lang="en-US" dirty="0"/>
              <a:t>A stateless UTXO Token</a:t>
            </a:r>
          </a:p>
          <a:p>
            <a:r>
              <a:rPr lang="en-US" dirty="0"/>
              <a:t>Another stateless token</a:t>
            </a:r>
          </a:p>
          <a:p>
            <a:r>
              <a:rPr lang="en-US" dirty="0"/>
              <a:t>Stateless Code?</a:t>
            </a:r>
          </a:p>
          <a:p>
            <a:r>
              <a:rPr lang="en-US" dirty="0"/>
              <a:t>Stateless Calculations with </a:t>
            </a:r>
            <a:r>
              <a:rPr lang="en-US" dirty="0" err="1"/>
              <a:t>zkSnarks</a:t>
            </a:r>
            <a:endParaRPr lang="en-US" dirty="0"/>
          </a:p>
        </p:txBody>
      </p:sp>
    </p:spTree>
    <p:extLst>
      <p:ext uri="{BB962C8B-B14F-4D97-AF65-F5344CB8AC3E}">
        <p14:creationId xmlns:p14="http://schemas.microsoft.com/office/powerpoint/2010/main" val="1399642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AC4A-C0A7-2B4A-8BBB-F2C8BF472193}"/>
              </a:ext>
            </a:extLst>
          </p:cNvPr>
          <p:cNvSpPr>
            <a:spLocks noGrp="1"/>
          </p:cNvSpPr>
          <p:nvPr>
            <p:ph type="title"/>
          </p:nvPr>
        </p:nvSpPr>
        <p:spPr/>
        <p:txBody>
          <a:bodyPr/>
          <a:lstStyle/>
          <a:p>
            <a:r>
              <a:rPr lang="en-US" dirty="0"/>
              <a:t>CODE!</a:t>
            </a:r>
          </a:p>
        </p:txBody>
      </p:sp>
      <p:sp>
        <p:nvSpPr>
          <p:cNvPr id="3" name="Rectangle 2">
            <a:extLst>
              <a:ext uri="{FF2B5EF4-FFF2-40B4-BE49-F238E27FC236}">
                <a16:creationId xmlns:a16="http://schemas.microsoft.com/office/drawing/2014/main" id="{62605777-086B-BC4C-BBD0-D649DB51B3C0}"/>
              </a:ext>
            </a:extLst>
          </p:cNvPr>
          <p:cNvSpPr/>
          <p:nvPr/>
        </p:nvSpPr>
        <p:spPr>
          <a:xfrm>
            <a:off x="646111" y="1384802"/>
            <a:ext cx="11009269" cy="5078313"/>
          </a:xfrm>
          <a:prstGeom prst="rect">
            <a:avLst/>
          </a:prstGeom>
          <a:solidFill>
            <a:schemeClr val="tx1"/>
          </a:solidFill>
        </p:spPr>
        <p:txBody>
          <a:bodyPr wrap="square">
            <a:spAutoFit/>
          </a:bodyPr>
          <a:lstStyle/>
          <a:p>
            <a:r>
              <a:rPr lang="en-US" sz="1200" b="0" dirty="0">
                <a:solidFill>
                  <a:srgbClr val="0000FF"/>
                </a:solidFill>
                <a:effectLst/>
                <a:latin typeface="Menlo" panose="020B0609030804020204" pitchFamily="49" charset="0"/>
              </a:rPr>
              <a:t>function</a:t>
            </a:r>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verifyProof</a:t>
            </a:r>
            <a:r>
              <a:rPr lang="en-US" sz="1200" b="0" dirty="0">
                <a:solidFill>
                  <a:srgbClr val="000000"/>
                </a:solidFill>
                <a:effectLst/>
                <a:latin typeface="Menlo" panose="020B0609030804020204" pitchFamily="49" charset="0"/>
              </a:rPr>
              <a:t>(bytes32 </a:t>
            </a:r>
            <a:r>
              <a:rPr lang="en-US" sz="1200" b="0" dirty="0" err="1">
                <a:solidFill>
                  <a:srgbClr val="000000"/>
                </a:solidFill>
                <a:effectLst/>
                <a:latin typeface="Menlo" panose="020B0609030804020204" pitchFamily="49" charset="0"/>
              </a:rPr>
              <a:t>dataPath</a:t>
            </a:r>
            <a:r>
              <a:rPr lang="en-US" sz="1200" b="0" dirty="0">
                <a:solidFill>
                  <a:srgbClr val="000000"/>
                </a:solidFill>
                <a:effectLst/>
                <a:latin typeface="Menlo" panose="020B0609030804020204" pitchFamily="49" charset="0"/>
              </a:rPr>
              <a:t>, bytes32 </a:t>
            </a:r>
            <a:r>
              <a:rPr lang="en-US" sz="1200" b="0" dirty="0" err="1">
                <a:solidFill>
                  <a:srgbClr val="000000"/>
                </a:solidFill>
                <a:effectLst/>
                <a:latin typeface="Menlo" panose="020B0609030804020204" pitchFamily="49" charset="0"/>
              </a:rPr>
              <a:t>dataBytes</a:t>
            </a:r>
            <a:r>
              <a:rPr lang="en-US" sz="1200" b="0" dirty="0">
                <a:solidFill>
                  <a:srgbClr val="000000"/>
                </a:solidFill>
                <a:effectLst/>
                <a:latin typeface="Menlo" panose="020B0609030804020204" pitchFamily="49" charset="0"/>
              </a:rPr>
              <a:t>, bytes32[] proof, bytes32 _root) </a:t>
            </a:r>
            <a:r>
              <a:rPr lang="en-US" sz="1200" b="0" dirty="0">
                <a:solidFill>
                  <a:srgbClr val="0000FF"/>
                </a:solidFill>
                <a:effectLst/>
                <a:latin typeface="Menlo" panose="020B0609030804020204" pitchFamily="49" charset="0"/>
              </a:rPr>
              <a:t>pure</a:t>
            </a:r>
            <a:r>
              <a:rPr lang="en-US" sz="1200" b="0" dirty="0">
                <a:solidFill>
                  <a:srgbClr val="000000"/>
                </a:solidFill>
                <a:effectLst/>
                <a:latin typeface="Menlo" panose="020B0609030804020204" pitchFamily="49" charset="0"/>
              </a:rPr>
              <a:t> </a:t>
            </a:r>
            <a:r>
              <a:rPr lang="en-US" sz="1200" b="0" dirty="0">
                <a:solidFill>
                  <a:srgbClr val="0000FF"/>
                </a:solidFill>
                <a:effectLst/>
                <a:latin typeface="Menlo" panose="020B0609030804020204" pitchFamily="49" charset="0"/>
              </a:rPr>
              <a:t>public</a:t>
            </a:r>
            <a:r>
              <a:rPr lang="en-US" sz="1200" b="0" dirty="0">
                <a:solidFill>
                  <a:srgbClr val="000000"/>
                </a:solidFill>
                <a:effectLst/>
                <a:latin typeface="Menlo" panose="020B0609030804020204" pitchFamily="49" charset="0"/>
              </a:rPr>
              <a:t> </a:t>
            </a:r>
            <a:r>
              <a:rPr lang="en-US" sz="1200" b="0" dirty="0">
                <a:solidFill>
                  <a:srgbClr val="0000FF"/>
                </a:solidFill>
                <a:effectLst/>
                <a:latin typeface="Menlo" panose="020B0609030804020204" pitchFamily="49" charset="0"/>
              </a:rPr>
              <a:t>returns</a:t>
            </a:r>
            <a:r>
              <a:rPr lang="en-US" sz="1200" b="0" dirty="0">
                <a:solidFill>
                  <a:srgbClr val="000000"/>
                </a:solidFill>
                <a:effectLst/>
                <a:latin typeface="Menlo" panose="020B0609030804020204" pitchFamily="49" charset="0"/>
              </a:rPr>
              <a:t>(bool){</a:t>
            </a:r>
          </a:p>
          <a:p>
            <a:r>
              <a:rPr lang="en-US" sz="1200" b="0" dirty="0">
                <a:solidFill>
                  <a:srgbClr val="000000"/>
                </a:solidFill>
                <a:effectLst/>
                <a:latin typeface="Menlo" panose="020B0609030804020204" pitchFamily="49" charset="0"/>
              </a:rPr>
              <a:t>	bytes32 </a:t>
            </a:r>
            <a:r>
              <a:rPr lang="en-US" sz="1200" b="0" dirty="0" err="1">
                <a:solidFill>
                  <a:srgbClr val="000000"/>
                </a:solidFill>
                <a:effectLst/>
                <a:latin typeface="Menlo" panose="020B0609030804020204" pitchFamily="49" charset="0"/>
              </a:rPr>
              <a:t>lastHash</a:t>
            </a:r>
            <a:r>
              <a:rPr lang="en-US" sz="1200" b="0" dirty="0">
                <a:solidFill>
                  <a:srgbClr val="000000"/>
                </a:solidFill>
                <a:effectLst/>
                <a:latin typeface="Menlo" panose="020B0609030804020204" pitchFamily="49" charset="0"/>
              </a:rPr>
              <a:t>;</a:t>
            </a:r>
          </a:p>
          <a:p>
            <a:br>
              <a:rPr lang="en-US" sz="1200" b="0" dirty="0">
                <a:solidFill>
                  <a:srgbClr val="000000"/>
                </a:solidFill>
                <a:effectLst/>
                <a:latin typeface="Menlo" panose="020B0609030804020204" pitchFamily="49" charset="0"/>
              </a:rPr>
            </a:br>
            <a:r>
              <a:rPr lang="en-US" sz="1200" b="0" dirty="0">
                <a:solidFill>
                  <a:srgbClr val="000000"/>
                </a:solidFill>
                <a:effectLst/>
                <a:latin typeface="Menlo" panose="020B0609030804020204" pitchFamily="49" charset="0"/>
              </a:rPr>
              <a:t>      </a:t>
            </a:r>
            <a:r>
              <a:rPr lang="en-US" sz="1200" b="0" dirty="0">
                <a:solidFill>
                  <a:srgbClr val="0000FF"/>
                </a:solidFill>
                <a:effectLst/>
                <a:latin typeface="Menlo" panose="020B0609030804020204" pitchFamily="49" charset="0"/>
              </a:rPr>
              <a:t>for</a:t>
            </a:r>
            <a:r>
              <a:rPr lang="en-US" sz="1200" b="0" dirty="0">
                <a:solidFill>
                  <a:srgbClr val="000000"/>
                </a:solidFill>
                <a:effectLst/>
                <a:latin typeface="Menlo" panose="020B0609030804020204" pitchFamily="49" charset="0"/>
              </a:rPr>
              <a:t>(</a:t>
            </a:r>
            <a:r>
              <a:rPr lang="en-US" sz="1200" b="0" dirty="0" err="1">
                <a:solidFill>
                  <a:srgbClr val="000000"/>
                </a:solidFill>
                <a:effectLst/>
                <a:latin typeface="Menlo" panose="020B0609030804020204" pitchFamily="49" charset="0"/>
              </a:rPr>
              <a:t>uint</a:t>
            </a:r>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thisProof</a:t>
            </a:r>
            <a:r>
              <a:rPr lang="en-US" sz="1200" b="0" dirty="0">
                <a:solidFill>
                  <a:srgbClr val="000000"/>
                </a:solidFill>
                <a:effectLst/>
                <a:latin typeface="Menlo" panose="020B0609030804020204" pitchFamily="49" charset="0"/>
              </a:rPr>
              <a:t> = </a:t>
            </a:r>
            <a:r>
              <a:rPr lang="en-US" sz="1200" b="0" dirty="0">
                <a:solidFill>
                  <a:srgbClr val="09885A"/>
                </a:solidFill>
                <a:effectLst/>
                <a:latin typeface="Menlo" panose="020B0609030804020204" pitchFamily="49" charset="0"/>
              </a:rPr>
              <a:t>0</a:t>
            </a:r>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thisProof</a:t>
            </a:r>
            <a:r>
              <a:rPr lang="en-US" sz="1200" b="0" dirty="0">
                <a:solidFill>
                  <a:srgbClr val="000000"/>
                </a:solidFill>
                <a:effectLst/>
                <a:latin typeface="Menlo" panose="020B0609030804020204" pitchFamily="49" charset="0"/>
              </a:rPr>
              <a:t> &lt; </a:t>
            </a:r>
            <a:r>
              <a:rPr lang="en-US" sz="1200" b="0" dirty="0" err="1">
                <a:solidFill>
                  <a:srgbClr val="000000"/>
                </a:solidFill>
                <a:effectLst/>
                <a:latin typeface="Menlo" panose="020B0609030804020204" pitchFamily="49" charset="0"/>
              </a:rPr>
              <a:t>proof.length</a:t>
            </a:r>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thisProof</a:t>
            </a:r>
            <a:r>
              <a:rPr lang="en-US" sz="1200" b="0" dirty="0">
                <a:solidFill>
                  <a:srgbClr val="000000"/>
                </a:solidFill>
                <a:effectLst/>
                <a:latin typeface="Menlo" panose="020B0609030804020204" pitchFamily="49" charset="0"/>
              </a:rPr>
              <a:t>++){</a:t>
            </a:r>
          </a:p>
          <a:p>
            <a:r>
              <a:rPr lang="en-US" sz="1200" b="0" dirty="0">
                <a:solidFill>
                  <a:srgbClr val="0000FF"/>
                </a:solidFill>
                <a:effectLst/>
                <a:latin typeface="Menlo" panose="020B0609030804020204" pitchFamily="49" charset="0"/>
              </a:rPr>
              <a:t>	if</a:t>
            </a:r>
            <a:r>
              <a:rPr lang="en-US" sz="1200" b="0" dirty="0">
                <a:solidFill>
                  <a:srgbClr val="000000"/>
                </a:solidFill>
                <a:effectLst/>
                <a:latin typeface="Menlo" panose="020B0609030804020204" pitchFamily="49" charset="0"/>
              </a:rPr>
              <a:t>(</a:t>
            </a:r>
            <a:r>
              <a:rPr lang="en-US" sz="1200" b="0" dirty="0" err="1">
                <a:solidFill>
                  <a:srgbClr val="000000"/>
                </a:solidFill>
                <a:effectLst/>
                <a:latin typeface="Menlo" panose="020B0609030804020204" pitchFamily="49" charset="0"/>
              </a:rPr>
              <a:t>thisProof</a:t>
            </a:r>
            <a:r>
              <a:rPr lang="en-US" sz="1200" b="0" dirty="0">
                <a:solidFill>
                  <a:srgbClr val="000000"/>
                </a:solidFill>
                <a:effectLst/>
                <a:latin typeface="Menlo" panose="020B0609030804020204" pitchFamily="49" charset="0"/>
              </a:rPr>
              <a:t> == </a:t>
            </a:r>
            <a:r>
              <a:rPr lang="en-US" sz="1200" b="0" dirty="0">
                <a:solidFill>
                  <a:srgbClr val="09885A"/>
                </a:solidFill>
                <a:effectLst/>
                <a:latin typeface="Menlo" panose="020B0609030804020204" pitchFamily="49" charset="0"/>
              </a:rPr>
              <a:t>0</a:t>
            </a:r>
            <a:r>
              <a:rPr lang="en-US" sz="1200" b="0" dirty="0">
                <a:solidFill>
                  <a:srgbClr val="000000"/>
                </a:solidFill>
                <a:effectLst/>
                <a:latin typeface="Menlo" panose="020B0609030804020204" pitchFamily="49" charset="0"/>
              </a:rPr>
              <a:t>){</a:t>
            </a:r>
          </a:p>
          <a:p>
            <a:r>
              <a:rPr lang="en-US" sz="1200" b="0" dirty="0">
                <a:solidFill>
                  <a:srgbClr val="0000FF"/>
                </a:solidFill>
                <a:effectLst/>
                <a:latin typeface="Menlo" panose="020B0609030804020204" pitchFamily="49" charset="0"/>
              </a:rPr>
              <a:t>		require</a:t>
            </a:r>
            <a:r>
              <a:rPr lang="en-US" sz="1200" b="0" dirty="0">
                <a:solidFill>
                  <a:srgbClr val="000000"/>
                </a:solidFill>
                <a:effectLst/>
                <a:latin typeface="Menlo" panose="020B0609030804020204" pitchFamily="49" charset="0"/>
              </a:rPr>
              <a:t>(</a:t>
            </a:r>
            <a:r>
              <a:rPr lang="en-US" sz="1200" b="0" dirty="0" err="1">
                <a:solidFill>
                  <a:srgbClr val="000000"/>
                </a:solidFill>
                <a:effectLst/>
                <a:latin typeface="Menlo" panose="020B0609030804020204" pitchFamily="49" charset="0"/>
              </a:rPr>
              <a:t>dataPath</a:t>
            </a:r>
            <a:r>
              <a:rPr lang="en-US" sz="1200" b="0" dirty="0">
                <a:solidFill>
                  <a:srgbClr val="000000"/>
                </a:solidFill>
                <a:effectLst/>
                <a:latin typeface="Menlo" panose="020B0609030804020204" pitchFamily="49" charset="0"/>
              </a:rPr>
              <a:t> == proof[</a:t>
            </a:r>
            <a:r>
              <a:rPr lang="en-US" sz="1200" b="0" dirty="0" err="1">
                <a:solidFill>
                  <a:srgbClr val="000000"/>
                </a:solidFill>
                <a:effectLst/>
                <a:latin typeface="Menlo" panose="020B0609030804020204" pitchFamily="49" charset="0"/>
              </a:rPr>
              <a:t>thisProof</a:t>
            </a:r>
            <a:r>
              <a:rPr lang="en-US" sz="1200" b="0" dirty="0">
                <a:solidFill>
                  <a:srgbClr val="000000"/>
                </a:solidFill>
                <a:effectLst/>
                <a:latin typeface="Menlo" panose="020B0609030804020204" pitchFamily="49" charset="0"/>
              </a:rPr>
              <a:t>] );</a:t>
            </a:r>
          </a:p>
          <a:p>
            <a:r>
              <a:rPr lang="en-US" sz="1200" b="0" dirty="0">
                <a:solidFill>
                  <a:srgbClr val="000000"/>
                </a:solidFill>
                <a:effectLst/>
                <a:latin typeface="Menlo" panose="020B0609030804020204" pitchFamily="49" charset="0"/>
              </a:rPr>
              <a:t>	} </a:t>
            </a:r>
            <a:r>
              <a:rPr lang="en-US" sz="1200" b="0" dirty="0">
                <a:solidFill>
                  <a:srgbClr val="0000FF"/>
                </a:solidFill>
                <a:effectLst/>
                <a:latin typeface="Menlo" panose="020B0609030804020204" pitchFamily="49" charset="0"/>
              </a:rPr>
              <a:t>else</a:t>
            </a:r>
            <a:r>
              <a:rPr lang="en-US" sz="1200" b="0" dirty="0">
                <a:solidFill>
                  <a:srgbClr val="000000"/>
                </a:solidFill>
                <a:effectLst/>
                <a:latin typeface="Menlo" panose="020B0609030804020204" pitchFamily="49" charset="0"/>
              </a:rPr>
              <a:t> </a:t>
            </a:r>
            <a:r>
              <a:rPr lang="en-US" sz="1200" b="0" dirty="0">
                <a:solidFill>
                  <a:srgbClr val="0000FF"/>
                </a:solidFill>
                <a:effectLst/>
                <a:latin typeface="Menlo" panose="020B0609030804020204" pitchFamily="49" charset="0"/>
              </a:rPr>
              <a:t>if</a:t>
            </a:r>
            <a:r>
              <a:rPr lang="en-US" sz="1200" b="0" dirty="0">
                <a:solidFill>
                  <a:srgbClr val="000000"/>
                </a:solidFill>
                <a:effectLst/>
                <a:latin typeface="Menlo" panose="020B0609030804020204" pitchFamily="49" charset="0"/>
              </a:rPr>
              <a:t>(</a:t>
            </a:r>
            <a:r>
              <a:rPr lang="en-US" sz="1200" b="0" dirty="0" err="1">
                <a:solidFill>
                  <a:srgbClr val="000000"/>
                </a:solidFill>
                <a:effectLst/>
                <a:latin typeface="Menlo" panose="020B0609030804020204" pitchFamily="49" charset="0"/>
              </a:rPr>
              <a:t>thisProof</a:t>
            </a:r>
            <a:r>
              <a:rPr lang="en-US" sz="1200" b="0" dirty="0">
                <a:solidFill>
                  <a:srgbClr val="000000"/>
                </a:solidFill>
                <a:effectLst/>
                <a:latin typeface="Menlo" panose="020B0609030804020204" pitchFamily="49" charset="0"/>
              </a:rPr>
              <a:t> == </a:t>
            </a:r>
            <a:r>
              <a:rPr lang="en-US" sz="1200" b="0" dirty="0">
                <a:solidFill>
                  <a:srgbClr val="09885A"/>
                </a:solidFill>
                <a:effectLst/>
                <a:latin typeface="Menlo" panose="020B0609030804020204" pitchFamily="49" charset="0"/>
              </a:rPr>
              <a:t>1</a:t>
            </a:r>
            <a:r>
              <a:rPr lang="en-US" sz="1200" b="0" dirty="0">
                <a:solidFill>
                  <a:srgbClr val="000000"/>
                </a:solidFill>
                <a:effectLst/>
                <a:latin typeface="Menlo" panose="020B0609030804020204" pitchFamily="49" charset="0"/>
              </a:rPr>
              <a:t>){</a:t>
            </a:r>
          </a:p>
          <a:p>
            <a:r>
              <a:rPr lang="en-US" sz="1200" b="0" dirty="0">
                <a:solidFill>
                  <a:srgbClr val="0000FF"/>
                </a:solidFill>
                <a:effectLst/>
                <a:latin typeface="Menlo" panose="020B0609030804020204" pitchFamily="49" charset="0"/>
              </a:rPr>
              <a:t>		require</a:t>
            </a:r>
            <a:r>
              <a:rPr lang="en-US" sz="1200" b="0" dirty="0">
                <a:solidFill>
                  <a:srgbClr val="000000"/>
                </a:solidFill>
                <a:effectLst/>
                <a:latin typeface="Menlo" panose="020B0609030804020204" pitchFamily="49" charset="0"/>
              </a:rPr>
              <a:t>(</a:t>
            </a:r>
            <a:r>
              <a:rPr lang="en-US" sz="1200" b="0" dirty="0" err="1">
                <a:solidFill>
                  <a:srgbClr val="000000"/>
                </a:solidFill>
                <a:effectLst/>
                <a:latin typeface="Menlo" panose="020B0609030804020204" pitchFamily="49" charset="0"/>
              </a:rPr>
              <a:t>dataBytes</a:t>
            </a:r>
            <a:r>
              <a:rPr lang="en-US" sz="1200" b="0" dirty="0">
                <a:solidFill>
                  <a:srgbClr val="000000"/>
                </a:solidFill>
                <a:effectLst/>
                <a:latin typeface="Menlo" panose="020B0609030804020204" pitchFamily="49" charset="0"/>
              </a:rPr>
              <a:t> == proof[</a:t>
            </a:r>
            <a:r>
              <a:rPr lang="en-US" sz="1200" b="0" dirty="0" err="1">
                <a:solidFill>
                  <a:srgbClr val="000000"/>
                </a:solidFill>
                <a:effectLst/>
                <a:latin typeface="Menlo" panose="020B0609030804020204" pitchFamily="49" charset="0"/>
              </a:rPr>
              <a:t>thisProof</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lastHash</a:t>
            </a:r>
            <a:r>
              <a:rPr lang="en-US" sz="1200" b="0" dirty="0">
                <a:solidFill>
                  <a:srgbClr val="000000"/>
                </a:solidFill>
                <a:effectLst/>
                <a:latin typeface="Menlo" panose="020B0609030804020204" pitchFamily="49" charset="0"/>
              </a:rPr>
              <a:t> = keccak256(</a:t>
            </a:r>
            <a:r>
              <a:rPr lang="en-US" sz="1200" b="0" dirty="0" err="1">
                <a:solidFill>
                  <a:srgbClr val="000000"/>
                </a:solidFill>
                <a:effectLst/>
                <a:latin typeface="Menlo" panose="020B0609030804020204" pitchFamily="49" charset="0"/>
              </a:rPr>
              <a:t>abi.encodePacked</a:t>
            </a:r>
            <a:r>
              <a:rPr lang="en-US" sz="1200" b="0" dirty="0">
                <a:solidFill>
                  <a:srgbClr val="000000"/>
                </a:solidFill>
                <a:effectLst/>
                <a:latin typeface="Menlo" panose="020B0609030804020204" pitchFamily="49" charset="0"/>
              </a:rPr>
              <a:t>(</a:t>
            </a:r>
            <a:r>
              <a:rPr lang="en-US" sz="1200" b="0" dirty="0" err="1">
                <a:solidFill>
                  <a:srgbClr val="000000"/>
                </a:solidFill>
                <a:effectLst/>
                <a:latin typeface="Menlo" panose="020B0609030804020204" pitchFamily="49" charset="0"/>
              </a:rPr>
              <a:t>dataPath</a:t>
            </a:r>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dataBytes</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	} </a:t>
            </a:r>
            <a:r>
              <a:rPr lang="en-US" sz="1200" b="0" dirty="0">
                <a:solidFill>
                  <a:srgbClr val="0000FF"/>
                </a:solidFill>
                <a:effectLst/>
                <a:latin typeface="Menlo" panose="020B0609030804020204" pitchFamily="49" charset="0"/>
              </a:rPr>
              <a:t>else</a:t>
            </a:r>
            <a:r>
              <a:rPr lang="en-US" sz="1200" b="0" dirty="0">
                <a:solidFill>
                  <a:srgbClr val="000000"/>
                </a:solidFill>
                <a:effectLst/>
                <a:latin typeface="Menlo" panose="020B0609030804020204" pitchFamily="49" charset="0"/>
              </a:rPr>
              <a:t> </a:t>
            </a:r>
            <a:r>
              <a:rPr lang="en-US" sz="1200" b="0" dirty="0">
                <a:solidFill>
                  <a:srgbClr val="0000FF"/>
                </a:solidFill>
                <a:effectLst/>
                <a:latin typeface="Menlo" panose="020B0609030804020204" pitchFamily="49" charset="0"/>
              </a:rPr>
              <a:t>if</a:t>
            </a:r>
            <a:r>
              <a:rPr lang="en-US" sz="1200" b="0" dirty="0">
                <a:solidFill>
                  <a:srgbClr val="000000"/>
                </a:solidFill>
                <a:effectLst/>
                <a:latin typeface="Menlo" panose="020B0609030804020204" pitchFamily="49" charset="0"/>
              </a:rPr>
              <a:t>(</a:t>
            </a:r>
            <a:r>
              <a:rPr lang="en-US" sz="1200" b="0" dirty="0" err="1">
                <a:solidFill>
                  <a:srgbClr val="000000"/>
                </a:solidFill>
                <a:effectLst/>
                <a:latin typeface="Menlo" panose="020B0609030804020204" pitchFamily="49" charset="0"/>
              </a:rPr>
              <a:t>thisProof</a:t>
            </a:r>
            <a:r>
              <a:rPr lang="en-US" sz="1200" b="0" dirty="0">
                <a:solidFill>
                  <a:srgbClr val="000000"/>
                </a:solidFill>
                <a:effectLst/>
                <a:latin typeface="Menlo" panose="020B0609030804020204" pitchFamily="49" charset="0"/>
              </a:rPr>
              <a:t> == </a:t>
            </a:r>
            <a:r>
              <a:rPr lang="en-US" sz="1200" b="0" dirty="0" err="1">
                <a:solidFill>
                  <a:srgbClr val="000000"/>
                </a:solidFill>
                <a:effectLst/>
                <a:latin typeface="Menlo" panose="020B0609030804020204" pitchFamily="49" charset="0"/>
              </a:rPr>
              <a:t>proof.length</a:t>
            </a:r>
            <a:r>
              <a:rPr lang="en-US" sz="1200" b="0" dirty="0">
                <a:solidFill>
                  <a:srgbClr val="000000"/>
                </a:solidFill>
                <a:effectLst/>
                <a:latin typeface="Menlo" panose="020B0609030804020204" pitchFamily="49" charset="0"/>
              </a:rPr>
              <a:t> - </a:t>
            </a:r>
            <a:r>
              <a:rPr lang="en-US" sz="1200" b="0" dirty="0">
                <a:solidFill>
                  <a:srgbClr val="09885A"/>
                </a:solidFill>
                <a:effectLst/>
                <a:latin typeface="Menlo" panose="020B0609030804020204" pitchFamily="49" charset="0"/>
              </a:rPr>
              <a:t>1</a:t>
            </a:r>
            <a:r>
              <a:rPr lang="en-US" sz="1200" b="0" dirty="0">
                <a:solidFill>
                  <a:srgbClr val="000000"/>
                </a:solidFill>
                <a:effectLst/>
                <a:latin typeface="Menlo" panose="020B0609030804020204" pitchFamily="49" charset="0"/>
              </a:rPr>
              <a:t>){</a:t>
            </a:r>
          </a:p>
          <a:p>
            <a:r>
              <a:rPr lang="en-US" sz="1200" b="0" dirty="0">
                <a:solidFill>
                  <a:srgbClr val="0000FF"/>
                </a:solidFill>
                <a:effectLst/>
                <a:latin typeface="Menlo" panose="020B0609030804020204" pitchFamily="49" charset="0"/>
              </a:rPr>
              <a:t>		require</a:t>
            </a:r>
            <a:r>
              <a:rPr lang="en-US" sz="1200" b="0" dirty="0">
                <a:solidFill>
                  <a:srgbClr val="000000"/>
                </a:solidFill>
                <a:effectLst/>
                <a:latin typeface="Menlo" panose="020B0609030804020204" pitchFamily="49" charset="0"/>
              </a:rPr>
              <a:t>(</a:t>
            </a:r>
            <a:r>
              <a:rPr lang="en-US" sz="1200" b="0" dirty="0" err="1">
                <a:solidFill>
                  <a:srgbClr val="000000"/>
                </a:solidFill>
                <a:effectLst/>
                <a:latin typeface="Menlo" panose="020B0609030804020204" pitchFamily="49" charset="0"/>
              </a:rPr>
              <a:t>lastHash</a:t>
            </a:r>
            <a:r>
              <a:rPr lang="en-US" sz="1200" b="0" dirty="0">
                <a:solidFill>
                  <a:srgbClr val="000000"/>
                </a:solidFill>
                <a:effectLst/>
                <a:latin typeface="Menlo" panose="020B0609030804020204" pitchFamily="49" charset="0"/>
              </a:rPr>
              <a:t> == proof[</a:t>
            </a:r>
            <a:r>
              <a:rPr lang="en-US" sz="1200" b="0" dirty="0" err="1">
                <a:solidFill>
                  <a:srgbClr val="000000"/>
                </a:solidFill>
                <a:effectLst/>
                <a:latin typeface="Menlo" panose="020B0609030804020204" pitchFamily="49" charset="0"/>
              </a:rPr>
              <a:t>thisProof</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	} </a:t>
            </a:r>
            <a:r>
              <a:rPr lang="en-US" sz="1200" b="0" dirty="0">
                <a:solidFill>
                  <a:srgbClr val="0000FF"/>
                </a:solidFill>
                <a:effectLst/>
                <a:latin typeface="Menlo" panose="020B0609030804020204" pitchFamily="49" charset="0"/>
              </a:rPr>
              <a:t>else</a:t>
            </a:r>
            <a:r>
              <a:rPr lang="en-US" sz="1200" b="0" dirty="0">
                <a:solidFill>
                  <a:srgbClr val="000000"/>
                </a:solidFill>
                <a:effectLst/>
                <a:latin typeface="Menlo" panose="020B0609030804020204" pitchFamily="49" charset="0"/>
              </a:rPr>
              <a:t>{</a:t>
            </a:r>
          </a:p>
          <a:p>
            <a:r>
              <a:rPr lang="en-US" sz="1200" b="0" dirty="0">
                <a:solidFill>
                  <a:srgbClr val="0000FF"/>
                </a:solidFill>
                <a:effectLst/>
                <a:latin typeface="Menlo" panose="020B0609030804020204" pitchFamily="49" charset="0"/>
              </a:rPr>
              <a:t>		if</a:t>
            </a:r>
            <a:r>
              <a:rPr lang="en-US" sz="1200" b="0" dirty="0">
                <a:solidFill>
                  <a:srgbClr val="000000"/>
                </a:solidFill>
                <a:effectLst/>
                <a:latin typeface="Menlo" panose="020B0609030804020204" pitchFamily="49" charset="0"/>
              </a:rPr>
              <a:t>(proof[</a:t>
            </a:r>
            <a:r>
              <a:rPr lang="en-US" sz="1200" b="0" dirty="0" err="1">
                <a:solidFill>
                  <a:srgbClr val="000000"/>
                </a:solidFill>
                <a:effectLst/>
                <a:latin typeface="Menlo" panose="020B0609030804020204" pitchFamily="49" charset="0"/>
              </a:rPr>
              <a:t>thisProof</a:t>
            </a:r>
            <a:r>
              <a:rPr lang="en-US" sz="1200" b="0" dirty="0">
                <a:solidFill>
                  <a:srgbClr val="000000"/>
                </a:solidFill>
                <a:effectLst/>
                <a:latin typeface="Menlo" panose="020B0609030804020204" pitchFamily="49" charset="0"/>
              </a:rPr>
              <a:t>] == </a:t>
            </a:r>
            <a:r>
              <a:rPr lang="en-US" sz="1200" b="0" dirty="0" err="1">
                <a:solidFill>
                  <a:srgbClr val="000000"/>
                </a:solidFill>
                <a:effectLst/>
                <a:latin typeface="Menlo" panose="020B0609030804020204" pitchFamily="49" charset="0"/>
              </a:rPr>
              <a:t>lastHash</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lastHash</a:t>
            </a:r>
            <a:r>
              <a:rPr lang="en-US" sz="1200" b="0" dirty="0">
                <a:solidFill>
                  <a:srgbClr val="000000"/>
                </a:solidFill>
                <a:effectLst/>
                <a:latin typeface="Menlo" panose="020B0609030804020204" pitchFamily="49" charset="0"/>
              </a:rPr>
              <a:t> = keccak256(</a:t>
            </a:r>
            <a:r>
              <a:rPr lang="en-US" sz="1200" b="0" dirty="0" err="1">
                <a:solidFill>
                  <a:srgbClr val="000000"/>
                </a:solidFill>
                <a:effectLst/>
                <a:latin typeface="Menlo" panose="020B0609030804020204" pitchFamily="49" charset="0"/>
              </a:rPr>
              <a:t>abi.encodePacked</a:t>
            </a:r>
            <a:r>
              <a:rPr lang="en-US" sz="1200" b="0" dirty="0">
                <a:solidFill>
                  <a:srgbClr val="000000"/>
                </a:solidFill>
                <a:effectLst/>
                <a:latin typeface="Menlo" panose="020B0609030804020204" pitchFamily="49" charset="0"/>
              </a:rPr>
              <a:t>(</a:t>
            </a:r>
            <a:r>
              <a:rPr lang="en-US" sz="1200" b="0" dirty="0" err="1">
                <a:solidFill>
                  <a:srgbClr val="000000"/>
                </a:solidFill>
                <a:effectLst/>
                <a:latin typeface="Menlo" panose="020B0609030804020204" pitchFamily="49" charset="0"/>
              </a:rPr>
              <a:t>lastHash</a:t>
            </a:r>
            <a:r>
              <a:rPr lang="en-US" sz="1200" b="0" dirty="0">
                <a:solidFill>
                  <a:srgbClr val="000000"/>
                </a:solidFill>
                <a:effectLst/>
                <a:latin typeface="Menlo" panose="020B0609030804020204" pitchFamily="49" charset="0"/>
              </a:rPr>
              <a:t>, proof[</a:t>
            </a:r>
            <a:r>
              <a:rPr lang="en-US" sz="1200" b="0" dirty="0" err="1">
                <a:solidFill>
                  <a:srgbClr val="000000"/>
                </a:solidFill>
                <a:effectLst/>
                <a:latin typeface="Menlo" panose="020B0609030804020204" pitchFamily="49" charset="0"/>
              </a:rPr>
              <a:t>thisProof</a:t>
            </a:r>
            <a:r>
              <a:rPr lang="en-US" sz="1200" b="0" dirty="0">
                <a:solidFill>
                  <a:srgbClr val="000000"/>
                </a:solidFill>
                <a:effectLst/>
                <a:latin typeface="Menlo" panose="020B0609030804020204" pitchFamily="49" charset="0"/>
              </a:rPr>
              <a:t> + </a:t>
            </a:r>
            <a:r>
              <a:rPr lang="en-US" sz="1200" b="0" dirty="0">
                <a:solidFill>
                  <a:srgbClr val="09885A"/>
                </a:solidFill>
                <a:effectLst/>
                <a:latin typeface="Menlo" panose="020B0609030804020204" pitchFamily="49" charset="0"/>
              </a:rPr>
              <a:t>1</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thisProof</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		} </a:t>
            </a:r>
            <a:r>
              <a:rPr lang="en-US" sz="1200" b="0" dirty="0">
                <a:solidFill>
                  <a:srgbClr val="0000FF"/>
                </a:solidFill>
                <a:effectLst/>
                <a:latin typeface="Menlo" panose="020B0609030804020204" pitchFamily="49" charset="0"/>
              </a:rPr>
              <a:t>else</a:t>
            </a:r>
            <a:r>
              <a:rPr lang="en-US" sz="1200" b="0" dirty="0">
                <a:solidFill>
                  <a:srgbClr val="000000"/>
                </a:solidFill>
                <a:effectLst/>
                <a:latin typeface="Menlo" panose="020B0609030804020204" pitchFamily="49" charset="0"/>
              </a:rPr>
              <a:t> {</a:t>
            </a:r>
          </a:p>
          <a:p>
            <a:r>
              <a:rPr lang="en-US" sz="1200" b="0" dirty="0">
                <a:solidFill>
                  <a:srgbClr val="0000FF"/>
                </a:solidFill>
                <a:effectLst/>
                <a:latin typeface="Menlo" panose="020B0609030804020204" pitchFamily="49" charset="0"/>
              </a:rPr>
              <a:t>			require</a:t>
            </a:r>
            <a:r>
              <a:rPr lang="en-US" sz="1200" b="0" dirty="0">
                <a:solidFill>
                  <a:srgbClr val="000000"/>
                </a:solidFill>
                <a:effectLst/>
                <a:latin typeface="Menlo" panose="020B0609030804020204" pitchFamily="49" charset="0"/>
              </a:rPr>
              <a:t>(proof[</a:t>
            </a:r>
            <a:r>
              <a:rPr lang="en-US" sz="1200" b="0" dirty="0" err="1">
                <a:solidFill>
                  <a:srgbClr val="000000"/>
                </a:solidFill>
                <a:effectLst/>
                <a:latin typeface="Menlo" panose="020B0609030804020204" pitchFamily="49" charset="0"/>
              </a:rPr>
              <a:t>thisProof</a:t>
            </a:r>
            <a:r>
              <a:rPr lang="en-US" sz="1200" b="0" dirty="0">
                <a:solidFill>
                  <a:srgbClr val="000000"/>
                </a:solidFill>
                <a:effectLst/>
                <a:latin typeface="Menlo" panose="020B0609030804020204" pitchFamily="49" charset="0"/>
              </a:rPr>
              <a:t> + </a:t>
            </a:r>
            <a:r>
              <a:rPr lang="en-US" sz="1200" b="0" dirty="0">
                <a:solidFill>
                  <a:srgbClr val="09885A"/>
                </a:solidFill>
                <a:effectLst/>
                <a:latin typeface="Menlo" panose="020B0609030804020204" pitchFamily="49" charset="0"/>
              </a:rPr>
              <a:t>1</a:t>
            </a:r>
            <a:r>
              <a:rPr lang="en-US" sz="1200" b="0" dirty="0">
                <a:solidFill>
                  <a:srgbClr val="000000"/>
                </a:solidFill>
                <a:effectLst/>
                <a:latin typeface="Menlo" panose="020B0609030804020204" pitchFamily="49" charset="0"/>
              </a:rPr>
              <a:t>] == </a:t>
            </a:r>
            <a:r>
              <a:rPr lang="en-US" sz="1200" b="0" dirty="0" err="1">
                <a:solidFill>
                  <a:srgbClr val="000000"/>
                </a:solidFill>
                <a:effectLst/>
                <a:latin typeface="Menlo" panose="020B0609030804020204" pitchFamily="49" charset="0"/>
              </a:rPr>
              <a:t>lastHash</a:t>
            </a:r>
            <a:r>
              <a:rPr lang="en-US" sz="1200" b="0" dirty="0">
                <a:solidFill>
                  <a:srgbClr val="000000"/>
                </a:solidFill>
                <a:effectLst/>
                <a:latin typeface="Menlo" panose="020B0609030804020204" pitchFamily="49" charset="0"/>
              </a:rPr>
              <a:t>);</a:t>
            </a:r>
          </a:p>
          <a:p>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l</a:t>
            </a:r>
            <a:r>
              <a:rPr lang="en-US" sz="1200" b="0" dirty="0" err="1">
                <a:solidFill>
                  <a:srgbClr val="000000"/>
                </a:solidFill>
                <a:effectLst/>
                <a:latin typeface="Menlo" panose="020B0609030804020204" pitchFamily="49" charset="0"/>
              </a:rPr>
              <a:t>astHash</a:t>
            </a:r>
            <a:r>
              <a:rPr lang="en-US" sz="1200" b="0" dirty="0">
                <a:solidFill>
                  <a:srgbClr val="000000"/>
                </a:solidFill>
                <a:effectLst/>
                <a:latin typeface="Menlo" panose="020B0609030804020204" pitchFamily="49" charset="0"/>
              </a:rPr>
              <a:t> = keccak256(</a:t>
            </a:r>
            <a:r>
              <a:rPr lang="en-US" sz="1200" b="0" dirty="0" err="1">
                <a:solidFill>
                  <a:srgbClr val="000000"/>
                </a:solidFill>
                <a:effectLst/>
                <a:latin typeface="Menlo" panose="020B0609030804020204" pitchFamily="49" charset="0"/>
              </a:rPr>
              <a:t>abi.encodePacked</a:t>
            </a:r>
            <a:r>
              <a:rPr lang="en-US" sz="1200" b="0" dirty="0">
                <a:solidFill>
                  <a:srgbClr val="000000"/>
                </a:solidFill>
                <a:effectLst/>
                <a:latin typeface="Menlo" panose="020B0609030804020204" pitchFamily="49" charset="0"/>
              </a:rPr>
              <a:t>(proof[</a:t>
            </a:r>
            <a:r>
              <a:rPr lang="en-US" sz="1200" b="0" dirty="0" err="1">
                <a:solidFill>
                  <a:srgbClr val="000000"/>
                </a:solidFill>
                <a:effectLst/>
                <a:latin typeface="Menlo" panose="020B0609030804020204" pitchFamily="49" charset="0"/>
              </a:rPr>
              <a:t>thisProof</a:t>
            </a:r>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lastHash</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thisProof</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		}</a:t>
            </a:r>
          </a:p>
          <a:p>
            <a:r>
              <a:rPr lang="en-US" sz="1200" b="0" dirty="0">
                <a:solidFill>
                  <a:srgbClr val="000000"/>
                </a:solidFill>
                <a:effectLst/>
                <a:latin typeface="Menlo" panose="020B0609030804020204" pitchFamily="49" charset="0"/>
              </a:rPr>
              <a:t>	}</a:t>
            </a:r>
          </a:p>
          <a:p>
            <a:br>
              <a:rPr lang="en-US" sz="1200" b="0" dirty="0">
                <a:solidFill>
                  <a:srgbClr val="000000"/>
                </a:solidFill>
                <a:effectLst/>
                <a:latin typeface="Menlo" panose="020B0609030804020204" pitchFamily="49" charset="0"/>
              </a:rPr>
            </a:br>
            <a:r>
              <a:rPr lang="en-US" sz="1200" b="0" dirty="0">
                <a:solidFill>
                  <a:srgbClr val="000000"/>
                </a:solidFill>
                <a:effectLst/>
                <a:latin typeface="Menlo" panose="020B0609030804020204" pitchFamily="49" charset="0"/>
              </a:rPr>
              <a:t>      }</a:t>
            </a:r>
          </a:p>
          <a:p>
            <a:br>
              <a:rPr lang="en-US" sz="1200" b="0" dirty="0">
                <a:solidFill>
                  <a:srgbClr val="000000"/>
                </a:solidFill>
                <a:effectLst/>
                <a:latin typeface="Menlo" panose="020B0609030804020204" pitchFamily="49" charset="0"/>
              </a:rPr>
            </a:br>
            <a:r>
              <a:rPr lang="en-US" sz="1200" b="0" dirty="0">
                <a:solidFill>
                  <a:srgbClr val="0000FF"/>
                </a:solidFill>
                <a:effectLst/>
                <a:latin typeface="Menlo" panose="020B0609030804020204" pitchFamily="49" charset="0"/>
              </a:rPr>
              <a:t>require</a:t>
            </a:r>
            <a:r>
              <a:rPr lang="en-US" sz="1200" b="0" dirty="0">
                <a:solidFill>
                  <a:srgbClr val="000000"/>
                </a:solidFill>
                <a:effectLst/>
                <a:latin typeface="Menlo" panose="020B0609030804020204" pitchFamily="49" charset="0"/>
              </a:rPr>
              <a:t>(</a:t>
            </a:r>
            <a:r>
              <a:rPr lang="en-US" sz="1200" b="0" dirty="0" err="1">
                <a:solidFill>
                  <a:srgbClr val="000000"/>
                </a:solidFill>
                <a:effectLst/>
                <a:latin typeface="Menlo" panose="020B0609030804020204" pitchFamily="49" charset="0"/>
              </a:rPr>
              <a:t>lastHash</a:t>
            </a:r>
            <a:r>
              <a:rPr lang="en-US" sz="1200" b="0" dirty="0">
                <a:solidFill>
                  <a:srgbClr val="000000"/>
                </a:solidFill>
                <a:effectLst/>
                <a:latin typeface="Menlo" panose="020B0609030804020204" pitchFamily="49" charset="0"/>
              </a:rPr>
              <a:t> == _root);</a:t>
            </a:r>
          </a:p>
          <a:p>
            <a:r>
              <a:rPr lang="en-US" sz="1200" b="0" dirty="0">
                <a:solidFill>
                  <a:srgbClr val="0000FF"/>
                </a:solidFill>
                <a:effectLst/>
                <a:latin typeface="Menlo" panose="020B0609030804020204" pitchFamily="49" charset="0"/>
              </a:rPr>
              <a:t>return</a:t>
            </a:r>
            <a:r>
              <a:rPr lang="en-US" sz="1200" b="0" dirty="0">
                <a:solidFill>
                  <a:srgbClr val="000000"/>
                </a:solidFill>
                <a:effectLst/>
                <a:latin typeface="Menlo" panose="020B0609030804020204" pitchFamily="49" charset="0"/>
              </a:rPr>
              <a:t> </a:t>
            </a:r>
            <a:r>
              <a:rPr lang="en-US" sz="1200" b="0" dirty="0">
                <a:solidFill>
                  <a:srgbClr val="0000FF"/>
                </a:solidFill>
                <a:effectLst/>
                <a:latin typeface="Menlo" panose="020B0609030804020204" pitchFamily="49" charset="0"/>
              </a:rPr>
              <a:t>true</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249813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AC4A-C0A7-2B4A-8BBB-F2C8BF472193}"/>
              </a:ext>
            </a:extLst>
          </p:cNvPr>
          <p:cNvSpPr>
            <a:spLocks noGrp="1"/>
          </p:cNvSpPr>
          <p:nvPr>
            <p:ph type="title"/>
          </p:nvPr>
        </p:nvSpPr>
        <p:spPr/>
        <p:txBody>
          <a:bodyPr/>
          <a:lstStyle/>
          <a:p>
            <a:r>
              <a:rPr lang="en-US" dirty="0"/>
              <a:t>Test!</a:t>
            </a:r>
          </a:p>
        </p:txBody>
      </p:sp>
      <p:sp>
        <p:nvSpPr>
          <p:cNvPr id="3" name="Rectangle 2">
            <a:extLst>
              <a:ext uri="{FF2B5EF4-FFF2-40B4-BE49-F238E27FC236}">
                <a16:creationId xmlns:a16="http://schemas.microsoft.com/office/drawing/2014/main" id="{3DA04FC9-CCF9-3245-8839-A5571EE60196}"/>
              </a:ext>
            </a:extLst>
          </p:cNvPr>
          <p:cNvSpPr/>
          <p:nvPr/>
        </p:nvSpPr>
        <p:spPr>
          <a:xfrm>
            <a:off x="2004811" y="1498113"/>
            <a:ext cx="8800563" cy="4801314"/>
          </a:xfrm>
          <a:prstGeom prst="rect">
            <a:avLst/>
          </a:prstGeom>
          <a:solidFill>
            <a:schemeClr val="tx1"/>
          </a:solidFill>
        </p:spPr>
        <p:txBody>
          <a:bodyPr wrap="square">
            <a:spAutoFit/>
          </a:bodyPr>
          <a:lstStyle/>
          <a:p>
            <a:r>
              <a:rPr lang="en-US" b="0" dirty="0">
                <a:solidFill>
                  <a:srgbClr val="000000"/>
                </a:solidFill>
                <a:effectLst/>
                <a:latin typeface="Menlo" panose="020B0609030804020204" pitchFamily="49" charset="0"/>
              </a:rPr>
              <a:t>it </a:t>
            </a:r>
            <a:r>
              <a:rPr lang="en-US" b="0" dirty="0">
                <a:solidFill>
                  <a:srgbClr val="A31515"/>
                </a:solidFill>
                <a:effectLst/>
                <a:latin typeface="Menlo" panose="020B0609030804020204" pitchFamily="49" charset="0"/>
              </a:rPr>
              <a:t>"can create known root "</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-&gt;</a:t>
            </a:r>
            <a:endParaRPr lang="en-US" b="0" dirty="0">
              <a:solidFill>
                <a:srgbClr val="000000"/>
              </a:solidFill>
              <a:effectLst/>
              <a:latin typeface="Menlo" panose="020B0609030804020204" pitchFamily="49" charset="0"/>
            </a:endParaRPr>
          </a:p>
          <a:p>
            <a:r>
              <a:rPr lang="en-US" b="0" dirty="0">
                <a:solidFill>
                  <a:srgbClr val="000000"/>
                </a:solidFill>
                <a:effectLst/>
                <a:latin typeface="Menlo" panose="020B0609030804020204" pitchFamily="49" charset="0"/>
              </a:rPr>
              <a:t>	instance = </a:t>
            </a:r>
            <a:r>
              <a:rPr lang="en-US" b="0" dirty="0">
                <a:solidFill>
                  <a:srgbClr val="0000FF"/>
                </a:solidFill>
                <a:effectLst/>
                <a:latin typeface="Menlo" panose="020B0609030804020204" pitchFamily="49" charset="0"/>
              </a:rPr>
              <a:t>await</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StatelessToken.new</a:t>
            </a:r>
            <a:r>
              <a:rPr lang="en-US" b="0" dirty="0">
                <a:solidFill>
                  <a:srgbClr val="000000"/>
                </a:solidFill>
                <a:effectLst/>
                <a:latin typeface="Menlo" panose="020B0609030804020204" pitchFamily="49" charset="0"/>
              </a:rPr>
              <a:t>(from: owner)</a:t>
            </a:r>
          </a:p>
          <a:p>
            <a:br>
              <a:rPr lang="en-US" b="0" dirty="0">
                <a:solidFill>
                  <a:srgbClr val="000000"/>
                </a:solidFill>
                <a:effectLst/>
                <a:latin typeface="Menlo" panose="020B0609030804020204" pitchFamily="49" charset="0"/>
              </a:rPr>
            </a:br>
            <a:r>
              <a:rPr lang="en-US" b="0" dirty="0">
                <a:solidFill>
                  <a:srgbClr val="000000"/>
                </a:solidFill>
                <a:effectLst/>
                <a:latin typeface="Menlo" panose="020B0609030804020204" pitchFamily="49" charset="0"/>
              </a:rPr>
              <a:t>	tree = </a:t>
            </a:r>
            <a:r>
              <a:rPr lang="en-US" b="0" dirty="0">
                <a:solidFill>
                  <a:srgbClr val="0000FF"/>
                </a:solidFill>
                <a:effectLst/>
                <a:latin typeface="Menlo" panose="020B0609030804020204" pitchFamily="49" charset="0"/>
              </a:rPr>
              <a:t>new</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Tree.Tree</a:t>
            </a:r>
            <a:r>
              <a:rPr lang="en-US" b="0" dirty="0">
                <a:solidFill>
                  <a:srgbClr val="000000"/>
                </a:solidFill>
                <a:effectLst/>
                <a:latin typeface="Menlo" panose="020B0609030804020204" pitchFamily="49" charset="0"/>
              </a:rPr>
              <a:t>()</a:t>
            </a:r>
          </a:p>
          <a:p>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tree.addItem</a:t>
            </a:r>
            <a:r>
              <a:rPr lang="en-US" b="0" dirty="0">
                <a:solidFill>
                  <a:srgbClr val="000000"/>
                </a:solidFill>
                <a:effectLst/>
                <a:latin typeface="Menlo" panose="020B0609030804020204" pitchFamily="49" charset="0"/>
              </a:rPr>
              <a:t>(</a:t>
            </a:r>
          </a:p>
          <a:p>
            <a:r>
              <a:rPr lang="en-US" b="0" dirty="0">
                <a:solidFill>
                  <a:srgbClr val="000000"/>
                </a:solidFill>
                <a:effectLst/>
                <a:latin typeface="Menlo" panose="020B0609030804020204" pitchFamily="49" charset="0"/>
              </a:rPr>
              <a:t>		web3Utils.padLeft(owner,</a:t>
            </a:r>
            <a:r>
              <a:rPr lang="en-US" b="0" dirty="0">
                <a:solidFill>
                  <a:srgbClr val="09885A"/>
                </a:solidFill>
                <a:effectLst/>
                <a:latin typeface="Menlo" panose="020B0609030804020204" pitchFamily="49" charset="0"/>
              </a:rPr>
              <a:t>64</a:t>
            </a:r>
            <a:r>
              <a:rPr lang="en-US" b="0" dirty="0">
                <a:solidFill>
                  <a:srgbClr val="000000"/>
                </a:solidFill>
                <a:effectLst/>
                <a:latin typeface="Menlo" panose="020B0609030804020204" pitchFamily="49" charset="0"/>
              </a:rPr>
              <a:t>),</a:t>
            </a:r>
          </a:p>
          <a:p>
            <a:br>
              <a:rPr lang="en-US" b="0" dirty="0">
                <a:solidFill>
                  <a:srgbClr val="000000"/>
                </a:solidFill>
                <a:effectLst/>
                <a:latin typeface="Menlo" panose="020B0609030804020204" pitchFamily="49" charset="0"/>
              </a:rPr>
            </a:br>
            <a:r>
              <a:rPr lang="en-US" b="0" dirty="0">
                <a:solidFill>
                  <a:srgbClr val="000000"/>
                </a:solidFill>
                <a:effectLst/>
                <a:latin typeface="Menlo" panose="020B0609030804020204" pitchFamily="49" charset="0"/>
              </a:rPr>
              <a:t>		web3Utils.padLeft(</a:t>
            </a:r>
          </a:p>
          <a:p>
            <a:r>
              <a:rPr lang="en-US" b="0" dirty="0">
                <a:solidFill>
                  <a:srgbClr val="000000"/>
                </a:solidFill>
                <a:effectLst/>
                <a:latin typeface="Menlo" panose="020B0609030804020204" pitchFamily="49" charset="0"/>
              </a:rPr>
              <a:t>			web3Utils.numberToHex(</a:t>
            </a:r>
          </a:p>
          <a:p>
            <a:r>
              <a:rPr lang="en-US" b="0" dirty="0">
                <a:solidFill>
                  <a:srgbClr val="000000"/>
                </a:solidFill>
                <a:effectLst/>
                <a:latin typeface="Menlo" panose="020B0609030804020204" pitchFamily="49" charset="0"/>
              </a:rPr>
              <a:t>			web3Utils.toWei(</a:t>
            </a:r>
            <a:r>
              <a:rPr lang="en-US" b="0" dirty="0">
                <a:solidFill>
                  <a:srgbClr val="A31515"/>
                </a:solidFill>
                <a:effectLst/>
                <a:latin typeface="Menlo" panose="020B0609030804020204" pitchFamily="49" charset="0"/>
              </a:rPr>
              <a:t>"1000000"</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"ether"</a:t>
            </a:r>
            <a:r>
              <a:rPr lang="en-US" b="0" dirty="0">
                <a:solidFill>
                  <a:srgbClr val="000000"/>
                </a:solidFill>
                <a:effectLst/>
                <a:latin typeface="Menlo" panose="020B0609030804020204" pitchFamily="49" charset="0"/>
              </a:rPr>
              <a:t>)),</a:t>
            </a:r>
            <a:r>
              <a:rPr lang="en-US" b="0" dirty="0">
                <a:solidFill>
                  <a:srgbClr val="09885A"/>
                </a:solidFill>
                <a:effectLst/>
                <a:latin typeface="Menlo" panose="020B0609030804020204" pitchFamily="49" charset="0"/>
              </a:rPr>
              <a:t>64</a:t>
            </a:r>
            <a:endParaRPr lang="en-US" b="0" dirty="0">
              <a:solidFill>
                <a:srgbClr val="000000"/>
              </a:solidFill>
              <a:effectLst/>
              <a:latin typeface="Menlo" panose="020B0609030804020204" pitchFamily="49" charset="0"/>
            </a:endParaRPr>
          </a:p>
          <a:p>
            <a:r>
              <a:rPr lang="en-US" b="0" dirty="0">
                <a:solidFill>
                  <a:srgbClr val="000000"/>
                </a:solidFill>
                <a:effectLst/>
                <a:latin typeface="Menlo" panose="020B0609030804020204" pitchFamily="49" charset="0"/>
              </a:rPr>
              <a:t>			)</a:t>
            </a:r>
          </a:p>
          <a:p>
            <a:r>
              <a:rPr lang="en-US" b="0" dirty="0">
                <a:solidFill>
                  <a:srgbClr val="000000"/>
                </a:solidFill>
                <a:effectLst/>
                <a:latin typeface="Menlo" panose="020B0609030804020204" pitchFamily="49" charset="0"/>
              </a:rPr>
              <a:t>		)</a:t>
            </a:r>
          </a:p>
          <a:p>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tree.buildTree</a:t>
            </a:r>
            <a:r>
              <a:rPr lang="en-US" b="0" dirty="0">
                <a:solidFill>
                  <a:srgbClr val="000000"/>
                </a:solidFill>
                <a:effectLst/>
                <a:latin typeface="Menlo" panose="020B0609030804020204" pitchFamily="49" charset="0"/>
              </a:rPr>
              <a:t>()</a:t>
            </a:r>
          </a:p>
          <a:p>
            <a:br>
              <a:rPr lang="en-US" b="0" dirty="0">
                <a:solidFill>
                  <a:srgbClr val="000000"/>
                </a:solidFill>
                <a:effectLst/>
                <a:latin typeface="Menlo" panose="020B0609030804020204" pitchFamily="49" charset="0"/>
              </a:rPr>
            </a:br>
            <a:r>
              <a:rPr lang="en-US" b="0" dirty="0">
                <a:solidFill>
                  <a:srgbClr val="000000"/>
                </a:solidFill>
                <a:effectLst/>
                <a:latin typeface="Menlo" panose="020B0609030804020204" pitchFamily="49" charset="0"/>
              </a:rPr>
              <a:t>	root = </a:t>
            </a:r>
            <a:r>
              <a:rPr lang="en-US" b="0" dirty="0">
                <a:solidFill>
                  <a:srgbClr val="0000FF"/>
                </a:solidFill>
                <a:effectLst/>
                <a:latin typeface="Menlo" panose="020B0609030804020204" pitchFamily="49" charset="0"/>
              </a:rPr>
              <a:t>await</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instance.root.call</a:t>
            </a:r>
            <a:r>
              <a:rPr lang="en-US" b="0" dirty="0">
                <a:solidFill>
                  <a:srgbClr val="000000"/>
                </a:solidFill>
                <a:effectLst/>
                <a:latin typeface="Menlo" panose="020B0609030804020204" pitchFamily="49" charset="0"/>
              </a:rPr>
              <a:t>()</a:t>
            </a:r>
          </a:p>
          <a:p>
            <a:endParaRPr lang="en-US" b="0" dirty="0">
              <a:solidFill>
                <a:srgbClr val="000000"/>
              </a:solidFill>
              <a:effectLst/>
              <a:latin typeface="Menlo" panose="020B0609030804020204" pitchFamily="49" charset="0"/>
            </a:endParaRPr>
          </a:p>
          <a:p>
            <a:r>
              <a:rPr lang="en-US" dirty="0">
                <a:solidFill>
                  <a:srgbClr val="000000"/>
                </a:solidFill>
                <a:latin typeface="Menlo" panose="020B0609030804020204" pitchFamily="49" charset="0"/>
              </a:rPr>
              <a:t>	</a:t>
            </a:r>
            <a:r>
              <a:rPr lang="en-US" b="0" dirty="0" err="1">
                <a:solidFill>
                  <a:srgbClr val="000000"/>
                </a:solidFill>
                <a:effectLst/>
                <a:latin typeface="Menlo" panose="020B0609030804020204" pitchFamily="49" charset="0"/>
              </a:rPr>
              <a:t>assert.equal</a:t>
            </a:r>
            <a:r>
              <a:rPr lang="en-US" b="0" dirty="0">
                <a:solidFill>
                  <a:srgbClr val="000000"/>
                </a:solidFill>
                <a:effectLst/>
                <a:latin typeface="Menlo" panose="020B0609030804020204" pitchFamily="49" charset="0"/>
              </a:rPr>
              <a:t>(root, </a:t>
            </a:r>
            <a:r>
              <a:rPr lang="en-US" b="0" dirty="0" err="1">
                <a:solidFill>
                  <a:srgbClr val="000000"/>
                </a:solidFill>
                <a:effectLst/>
                <a:latin typeface="Menlo" panose="020B0609030804020204" pitchFamily="49" charset="0"/>
              </a:rPr>
              <a:t>tree.root</a:t>
            </a:r>
            <a:r>
              <a:rPr lang="en-US"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076418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AC4A-C0A7-2B4A-8BBB-F2C8BF472193}"/>
              </a:ext>
            </a:extLst>
          </p:cNvPr>
          <p:cNvSpPr>
            <a:spLocks noGrp="1"/>
          </p:cNvSpPr>
          <p:nvPr>
            <p:ph type="title"/>
          </p:nvPr>
        </p:nvSpPr>
        <p:spPr/>
        <p:txBody>
          <a:bodyPr/>
          <a:lstStyle/>
          <a:p>
            <a:r>
              <a:rPr lang="en-US" dirty="0"/>
              <a:t>Test!</a:t>
            </a:r>
          </a:p>
        </p:txBody>
      </p:sp>
      <p:sp>
        <p:nvSpPr>
          <p:cNvPr id="4" name="Rectangle 3">
            <a:extLst>
              <a:ext uri="{FF2B5EF4-FFF2-40B4-BE49-F238E27FC236}">
                <a16:creationId xmlns:a16="http://schemas.microsoft.com/office/drawing/2014/main" id="{2FB03374-94E2-604D-93D6-67ADEC61B764}"/>
              </a:ext>
            </a:extLst>
          </p:cNvPr>
          <p:cNvSpPr/>
          <p:nvPr/>
        </p:nvSpPr>
        <p:spPr>
          <a:xfrm>
            <a:off x="1888909" y="1397682"/>
            <a:ext cx="9560417" cy="5047536"/>
          </a:xfrm>
          <a:prstGeom prst="rect">
            <a:avLst/>
          </a:prstGeom>
          <a:solidFill>
            <a:schemeClr val="tx1"/>
          </a:solidFill>
        </p:spPr>
        <p:txBody>
          <a:bodyPr wrap="square">
            <a:spAutoFit/>
          </a:bodyPr>
          <a:lstStyle/>
          <a:p>
            <a:r>
              <a:rPr lang="en-US" sz="1400" b="0" dirty="0">
                <a:solidFill>
                  <a:srgbClr val="000000"/>
                </a:solidFill>
                <a:effectLst/>
                <a:latin typeface="Menlo" panose="020B0609030804020204" pitchFamily="49" charset="0"/>
              </a:rPr>
              <a:t>it </a:t>
            </a:r>
            <a:r>
              <a:rPr lang="en-US" sz="1400" b="0" dirty="0">
                <a:solidFill>
                  <a:srgbClr val="A31515"/>
                </a:solidFill>
                <a:effectLst/>
                <a:latin typeface="Menlo" panose="020B0609030804020204" pitchFamily="49" charset="0"/>
              </a:rPr>
              <a:t>"can verify initial balance"</a:t>
            </a:r>
            <a:r>
              <a:rPr lang="en-US" sz="1400" b="0" dirty="0">
                <a:solidFill>
                  <a:srgbClr val="000000"/>
                </a:solidFill>
                <a:effectLst/>
                <a:latin typeface="Menlo" panose="020B0609030804020204" pitchFamily="49" charset="0"/>
              </a:rPr>
              <a:t>, </a:t>
            </a:r>
            <a:r>
              <a:rPr lang="en-US" sz="1400" b="0" dirty="0">
                <a:solidFill>
                  <a:srgbClr val="0000FF"/>
                </a:solidFill>
                <a:effectLst/>
                <a:latin typeface="Menlo" panose="020B0609030804020204" pitchFamily="49" charset="0"/>
              </a:rPr>
              <a:t>-&gt;</a:t>
            </a:r>
            <a:endParaRPr lang="en-US" sz="1400" b="0" dirty="0">
              <a:solidFill>
                <a:srgbClr val="000000"/>
              </a:solidFill>
              <a:effectLst/>
              <a:latin typeface="Menlo" panose="020B0609030804020204" pitchFamily="49" charset="0"/>
            </a:endParaRPr>
          </a:p>
          <a:p>
            <a:br>
              <a:rPr lang="en-US" sz="1400" b="0" dirty="0">
                <a:solidFill>
                  <a:srgbClr val="000000"/>
                </a:solidFill>
                <a:effectLst/>
                <a:latin typeface="Menlo" panose="020B0609030804020204" pitchFamily="49" charset="0"/>
              </a:rPr>
            </a:br>
            <a:r>
              <a:rPr lang="en-US" sz="1400" b="0" dirty="0">
                <a:solidFill>
                  <a:srgbClr val="000000"/>
                </a:solidFill>
                <a:effectLst/>
                <a:latin typeface="Menlo" panose="020B0609030804020204" pitchFamily="49" charset="0"/>
              </a:rPr>
              <a:t>	instance = </a:t>
            </a:r>
            <a:r>
              <a:rPr lang="en-US" sz="1400" b="0" dirty="0">
                <a:solidFill>
                  <a:srgbClr val="0000FF"/>
                </a:solidFill>
                <a:effectLst/>
                <a:latin typeface="Menlo" panose="020B0609030804020204" pitchFamily="49" charset="0"/>
              </a:rPr>
              <a:t>await</a:t>
            </a:r>
            <a:r>
              <a:rPr lang="en-US" sz="1400" b="0" dirty="0">
                <a:solidFill>
                  <a:srgbClr val="000000"/>
                </a:solidFill>
                <a:effectLst/>
                <a:latin typeface="Menlo" panose="020B0609030804020204" pitchFamily="49" charset="0"/>
              </a:rPr>
              <a:t> </a:t>
            </a:r>
            <a:r>
              <a:rPr lang="en-US" sz="1400" b="0" dirty="0" err="1">
                <a:solidFill>
                  <a:srgbClr val="000000"/>
                </a:solidFill>
                <a:effectLst/>
                <a:latin typeface="Menlo" panose="020B0609030804020204" pitchFamily="49" charset="0"/>
              </a:rPr>
              <a:t>StatelessToken.new</a:t>
            </a:r>
            <a:r>
              <a:rPr lang="en-US" sz="1400" b="0" dirty="0">
                <a:solidFill>
                  <a:srgbClr val="000000"/>
                </a:solidFill>
                <a:effectLst/>
                <a:latin typeface="Menlo" panose="020B0609030804020204" pitchFamily="49" charset="0"/>
              </a:rPr>
              <a:t>(from: owner)</a:t>
            </a:r>
          </a:p>
          <a:p>
            <a:br>
              <a:rPr lang="en-US" sz="1400" b="0" dirty="0">
                <a:solidFill>
                  <a:srgbClr val="000000"/>
                </a:solidFill>
                <a:effectLst/>
                <a:latin typeface="Menlo" panose="020B0609030804020204" pitchFamily="49" charset="0"/>
              </a:rPr>
            </a:br>
            <a:r>
              <a:rPr lang="en-US" sz="1400" b="0" dirty="0">
                <a:solidFill>
                  <a:srgbClr val="000000"/>
                </a:solidFill>
                <a:effectLst/>
                <a:latin typeface="Menlo" panose="020B0609030804020204" pitchFamily="49" charset="0"/>
              </a:rPr>
              <a:t>	tree = </a:t>
            </a:r>
            <a:r>
              <a:rPr lang="en-US" sz="1400" b="0" dirty="0">
                <a:solidFill>
                  <a:srgbClr val="0000FF"/>
                </a:solidFill>
                <a:effectLst/>
                <a:latin typeface="Menlo" panose="020B0609030804020204" pitchFamily="49" charset="0"/>
              </a:rPr>
              <a:t>new</a:t>
            </a:r>
            <a:r>
              <a:rPr lang="en-US" sz="1400" b="0" dirty="0">
                <a:solidFill>
                  <a:srgbClr val="000000"/>
                </a:solidFill>
                <a:effectLst/>
                <a:latin typeface="Menlo" panose="020B0609030804020204" pitchFamily="49" charset="0"/>
              </a:rPr>
              <a:t> </a:t>
            </a:r>
            <a:r>
              <a:rPr lang="en-US" sz="1400" b="0" dirty="0" err="1">
                <a:solidFill>
                  <a:srgbClr val="000000"/>
                </a:solidFill>
                <a:effectLst/>
                <a:latin typeface="Menlo" panose="020B0609030804020204" pitchFamily="49" charset="0"/>
              </a:rPr>
              <a:t>Tree.Tree</a:t>
            </a:r>
            <a:r>
              <a:rPr lang="en-US" sz="1400" b="0" dirty="0">
                <a:solidFill>
                  <a:srgbClr val="000000"/>
                </a:solidFill>
                <a:effectLst/>
                <a:latin typeface="Menlo" panose="020B0609030804020204" pitchFamily="49" charset="0"/>
              </a:rPr>
              <a:t>()</a:t>
            </a:r>
          </a:p>
          <a:p>
            <a:r>
              <a:rPr lang="en-US" sz="1400" b="0" dirty="0">
                <a:solidFill>
                  <a:srgbClr val="000000"/>
                </a:solidFill>
                <a:effectLst/>
                <a:latin typeface="Menlo" panose="020B0609030804020204" pitchFamily="49" charset="0"/>
              </a:rPr>
              <a:t>		</a:t>
            </a:r>
            <a:r>
              <a:rPr lang="en-US" sz="1400" b="0" dirty="0" err="1">
                <a:solidFill>
                  <a:srgbClr val="000000"/>
                </a:solidFill>
                <a:effectLst/>
                <a:latin typeface="Menlo" panose="020B0609030804020204" pitchFamily="49" charset="0"/>
              </a:rPr>
              <a:t>tree.addItem</a:t>
            </a:r>
            <a:r>
              <a:rPr lang="en-US" sz="1400" b="0" dirty="0">
                <a:solidFill>
                  <a:srgbClr val="000000"/>
                </a:solidFill>
                <a:effectLst/>
                <a:latin typeface="Menlo" panose="020B0609030804020204" pitchFamily="49" charset="0"/>
              </a:rPr>
              <a:t>(</a:t>
            </a:r>
          </a:p>
          <a:p>
            <a:r>
              <a:rPr lang="en-US" sz="1400" b="0" dirty="0">
                <a:solidFill>
                  <a:srgbClr val="000000"/>
                </a:solidFill>
                <a:effectLst/>
                <a:latin typeface="Menlo" panose="020B0609030804020204" pitchFamily="49" charset="0"/>
              </a:rPr>
              <a:t>			web3Utils.padLeft(owner,</a:t>
            </a:r>
            <a:r>
              <a:rPr lang="en-US" sz="1400" b="0" dirty="0">
                <a:solidFill>
                  <a:srgbClr val="09885A"/>
                </a:solidFill>
                <a:effectLst/>
                <a:latin typeface="Menlo" panose="020B0609030804020204" pitchFamily="49" charset="0"/>
              </a:rPr>
              <a:t>64</a:t>
            </a:r>
            <a:r>
              <a:rPr lang="en-US" sz="1400" b="0" dirty="0">
                <a:solidFill>
                  <a:srgbClr val="000000"/>
                </a:solidFill>
                <a:effectLst/>
                <a:latin typeface="Menlo" panose="020B0609030804020204" pitchFamily="49" charset="0"/>
              </a:rPr>
              <a:t>),</a:t>
            </a:r>
            <a:br>
              <a:rPr lang="en-US" sz="1400" b="0" dirty="0">
                <a:solidFill>
                  <a:srgbClr val="000000"/>
                </a:solidFill>
                <a:effectLst/>
                <a:latin typeface="Menlo" panose="020B0609030804020204" pitchFamily="49" charset="0"/>
              </a:rPr>
            </a:br>
            <a:r>
              <a:rPr lang="en-US" sz="1400" b="0" dirty="0">
                <a:solidFill>
                  <a:srgbClr val="000000"/>
                </a:solidFill>
                <a:effectLst/>
                <a:latin typeface="Menlo" panose="020B0609030804020204" pitchFamily="49" charset="0"/>
              </a:rPr>
              <a:t>			web3Utils.padLeft(</a:t>
            </a:r>
          </a:p>
          <a:p>
            <a:r>
              <a:rPr lang="en-US" sz="1400" b="0" dirty="0">
                <a:solidFill>
                  <a:srgbClr val="000000"/>
                </a:solidFill>
                <a:effectLst/>
                <a:latin typeface="Menlo" panose="020B0609030804020204" pitchFamily="49" charset="0"/>
              </a:rPr>
              <a:t>				web3Utils.numberToHex(</a:t>
            </a:r>
          </a:p>
          <a:p>
            <a:r>
              <a:rPr lang="en-US" sz="1400" b="0" dirty="0">
                <a:solidFill>
                  <a:srgbClr val="000000"/>
                </a:solidFill>
                <a:effectLst/>
                <a:latin typeface="Menlo" panose="020B0609030804020204" pitchFamily="49" charset="0"/>
              </a:rPr>
              <a:t>				web3Utils.toWei(</a:t>
            </a:r>
            <a:r>
              <a:rPr lang="en-US" sz="1400" b="0" dirty="0">
                <a:solidFill>
                  <a:srgbClr val="A31515"/>
                </a:solidFill>
                <a:effectLst/>
                <a:latin typeface="Menlo" panose="020B0609030804020204" pitchFamily="49" charset="0"/>
              </a:rPr>
              <a:t>"1000000"</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"ether"</a:t>
            </a:r>
            <a:r>
              <a:rPr lang="en-US" sz="1400" b="0" dirty="0">
                <a:solidFill>
                  <a:srgbClr val="000000"/>
                </a:solidFill>
                <a:effectLst/>
                <a:latin typeface="Menlo" panose="020B0609030804020204" pitchFamily="49" charset="0"/>
              </a:rPr>
              <a:t>)),</a:t>
            </a:r>
            <a:r>
              <a:rPr lang="en-US" sz="1400" b="0" dirty="0">
                <a:solidFill>
                  <a:srgbClr val="09885A"/>
                </a:solidFill>
                <a:effectLst/>
                <a:latin typeface="Menlo" panose="020B0609030804020204" pitchFamily="49" charset="0"/>
              </a:rPr>
              <a:t>64</a:t>
            </a:r>
            <a:endParaRPr lang="en-US" sz="1400" b="0" dirty="0">
              <a:solidFill>
                <a:srgbClr val="000000"/>
              </a:solidFill>
              <a:effectLst/>
              <a:latin typeface="Menlo" panose="020B0609030804020204" pitchFamily="49" charset="0"/>
            </a:endParaRPr>
          </a:p>
          <a:p>
            <a:r>
              <a:rPr lang="en-US" sz="1400" b="0" dirty="0">
                <a:solidFill>
                  <a:srgbClr val="000000"/>
                </a:solidFill>
                <a:effectLst/>
                <a:latin typeface="Menlo" panose="020B0609030804020204" pitchFamily="49" charset="0"/>
              </a:rPr>
              <a:t>			)</a:t>
            </a:r>
          </a:p>
          <a:p>
            <a:r>
              <a:rPr lang="en-US" sz="1400" b="0" dirty="0">
                <a:solidFill>
                  <a:srgbClr val="000000"/>
                </a:solidFill>
                <a:effectLst/>
                <a:latin typeface="Menlo" panose="020B0609030804020204" pitchFamily="49" charset="0"/>
              </a:rPr>
              <a:t>		)</a:t>
            </a:r>
            <a:br>
              <a:rPr lang="en-US" sz="1400" b="0" dirty="0">
                <a:solidFill>
                  <a:srgbClr val="000000"/>
                </a:solidFill>
                <a:effectLst/>
                <a:latin typeface="Menlo" panose="020B0609030804020204" pitchFamily="49" charset="0"/>
              </a:rPr>
            </a:br>
            <a:r>
              <a:rPr lang="en-US" sz="1400" b="0" dirty="0">
                <a:solidFill>
                  <a:srgbClr val="000000"/>
                </a:solidFill>
                <a:effectLst/>
                <a:latin typeface="Menlo" panose="020B0609030804020204" pitchFamily="49" charset="0"/>
              </a:rPr>
              <a:t>	</a:t>
            </a:r>
            <a:r>
              <a:rPr lang="en-US" sz="1400" b="0" dirty="0" err="1">
                <a:solidFill>
                  <a:srgbClr val="000000"/>
                </a:solidFill>
                <a:effectLst/>
                <a:latin typeface="Menlo" panose="020B0609030804020204" pitchFamily="49" charset="0"/>
              </a:rPr>
              <a:t>tree.buildTree</a:t>
            </a:r>
            <a:r>
              <a:rPr lang="en-US" sz="1400" b="0" dirty="0">
                <a:solidFill>
                  <a:srgbClr val="000000"/>
                </a:solidFill>
                <a:effectLst/>
                <a:latin typeface="Menlo" panose="020B0609030804020204" pitchFamily="49" charset="0"/>
              </a:rPr>
              <a:t>()</a:t>
            </a:r>
          </a:p>
          <a:p>
            <a:r>
              <a:rPr lang="en-US" sz="1400" b="0" dirty="0">
                <a:solidFill>
                  <a:srgbClr val="000000"/>
                </a:solidFill>
                <a:effectLst/>
                <a:latin typeface="Menlo" panose="020B0609030804020204" pitchFamily="49" charset="0"/>
              </a:rPr>
              <a:t>	proof = </a:t>
            </a:r>
            <a:r>
              <a:rPr lang="en-US" sz="1400" b="0" dirty="0" err="1">
                <a:solidFill>
                  <a:srgbClr val="000000"/>
                </a:solidFill>
                <a:effectLst/>
                <a:latin typeface="Menlo" panose="020B0609030804020204" pitchFamily="49" charset="0"/>
              </a:rPr>
              <a:t>tree.getProof</a:t>
            </a:r>
            <a:r>
              <a:rPr lang="en-US" sz="1400" b="0" dirty="0">
                <a:solidFill>
                  <a:srgbClr val="000000"/>
                </a:solidFill>
                <a:effectLst/>
                <a:latin typeface="Menlo" panose="020B0609030804020204" pitchFamily="49" charset="0"/>
              </a:rPr>
              <a:t>(web3Utils.padLeft(owner,</a:t>
            </a:r>
            <a:r>
              <a:rPr lang="en-US" sz="1400" b="0" dirty="0">
                <a:solidFill>
                  <a:srgbClr val="09885A"/>
                </a:solidFill>
                <a:effectLst/>
                <a:latin typeface="Menlo" panose="020B0609030804020204" pitchFamily="49" charset="0"/>
              </a:rPr>
              <a:t>64</a:t>
            </a:r>
            <a:r>
              <a:rPr lang="en-US" sz="1400" b="0" dirty="0">
                <a:solidFill>
                  <a:srgbClr val="000000"/>
                </a:solidFill>
                <a:effectLst/>
                <a:latin typeface="Menlo" panose="020B0609030804020204" pitchFamily="49" charset="0"/>
              </a:rPr>
              <a:t>))</a:t>
            </a:r>
          </a:p>
          <a:p>
            <a:br>
              <a:rPr lang="en-US" sz="1400" b="0" dirty="0">
                <a:solidFill>
                  <a:srgbClr val="000000"/>
                </a:solidFill>
                <a:effectLst/>
                <a:latin typeface="Menlo" panose="020B0609030804020204" pitchFamily="49" charset="0"/>
              </a:rPr>
            </a:br>
            <a:r>
              <a:rPr lang="en-US" sz="1400" b="0" dirty="0">
                <a:solidFill>
                  <a:srgbClr val="000000"/>
                </a:solidFill>
                <a:effectLst/>
                <a:latin typeface="Menlo" panose="020B0609030804020204" pitchFamily="49" charset="0"/>
              </a:rPr>
              <a:t>	result = </a:t>
            </a:r>
            <a:r>
              <a:rPr lang="en-US" sz="1400" b="0" dirty="0">
                <a:solidFill>
                  <a:srgbClr val="0000FF"/>
                </a:solidFill>
                <a:effectLst/>
                <a:latin typeface="Menlo" panose="020B0609030804020204" pitchFamily="49" charset="0"/>
              </a:rPr>
              <a:t>await</a:t>
            </a:r>
            <a:r>
              <a:rPr lang="en-US" sz="1400" b="0" dirty="0">
                <a:solidFill>
                  <a:srgbClr val="000000"/>
                </a:solidFill>
                <a:effectLst/>
                <a:latin typeface="Menlo" panose="020B0609030804020204" pitchFamily="49" charset="0"/>
              </a:rPr>
              <a:t> </a:t>
            </a:r>
            <a:r>
              <a:rPr lang="en-US" sz="1400" b="0" dirty="0" err="1">
                <a:solidFill>
                  <a:srgbClr val="000000"/>
                </a:solidFill>
                <a:effectLst/>
                <a:latin typeface="Menlo" panose="020B0609030804020204" pitchFamily="49" charset="0"/>
              </a:rPr>
              <a:t>instance.verifyProof.call</a:t>
            </a:r>
            <a:r>
              <a:rPr lang="en-US" sz="1400" b="0" dirty="0">
                <a:solidFill>
                  <a:srgbClr val="000000"/>
                </a:solidFill>
                <a:effectLst/>
                <a:latin typeface="Menlo" panose="020B0609030804020204" pitchFamily="49" charset="0"/>
              </a:rPr>
              <a:t>(web3Utils.padLeft(owner,</a:t>
            </a:r>
            <a:r>
              <a:rPr lang="en-US" sz="1400" b="0" dirty="0">
                <a:solidFill>
                  <a:srgbClr val="09885A"/>
                </a:solidFill>
                <a:effectLst/>
                <a:latin typeface="Menlo" panose="020B0609030804020204" pitchFamily="49" charset="0"/>
              </a:rPr>
              <a:t>64</a:t>
            </a:r>
            <a:r>
              <a:rPr lang="en-US" sz="1400" b="0" dirty="0">
                <a:solidFill>
                  <a:srgbClr val="000000"/>
                </a:solidFill>
                <a:effectLst/>
                <a:latin typeface="Menlo" panose="020B0609030804020204" pitchFamily="49" charset="0"/>
              </a:rPr>
              <a:t>), 			web3Utils.padLeft(</a:t>
            </a:r>
          </a:p>
          <a:p>
            <a:r>
              <a:rPr lang="en-US" sz="1400" dirty="0">
                <a:solidFill>
                  <a:srgbClr val="000000"/>
                </a:solidFill>
                <a:latin typeface="Menlo" panose="020B0609030804020204" pitchFamily="49" charset="0"/>
              </a:rPr>
              <a:t>			</a:t>
            </a:r>
            <a:r>
              <a:rPr lang="en-US" sz="1400" b="0" dirty="0">
                <a:solidFill>
                  <a:srgbClr val="000000"/>
                </a:solidFill>
                <a:effectLst/>
                <a:latin typeface="Menlo" panose="020B0609030804020204" pitchFamily="49" charset="0"/>
              </a:rPr>
              <a:t>web3Utils.numberToHex(</a:t>
            </a:r>
          </a:p>
          <a:p>
            <a:r>
              <a:rPr lang="en-US" sz="1400" dirty="0">
                <a:solidFill>
                  <a:srgbClr val="000000"/>
                </a:solidFill>
                <a:latin typeface="Menlo" panose="020B0609030804020204" pitchFamily="49" charset="0"/>
              </a:rPr>
              <a:t>			</a:t>
            </a:r>
            <a:r>
              <a:rPr lang="en-US" sz="1400" b="0" dirty="0">
                <a:solidFill>
                  <a:srgbClr val="000000"/>
                </a:solidFill>
                <a:effectLst/>
                <a:latin typeface="Menlo" panose="020B0609030804020204" pitchFamily="49" charset="0"/>
              </a:rPr>
              <a:t>web3Utils.toWei(</a:t>
            </a:r>
            <a:r>
              <a:rPr lang="en-US" sz="1400" b="0" dirty="0">
                <a:solidFill>
                  <a:srgbClr val="A31515"/>
                </a:solidFill>
                <a:effectLst/>
                <a:latin typeface="Menlo" panose="020B0609030804020204" pitchFamily="49" charset="0"/>
              </a:rPr>
              <a:t>"1000000"</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"ether"</a:t>
            </a:r>
            <a:r>
              <a:rPr lang="en-US" sz="1400" b="0" dirty="0">
                <a:solidFill>
                  <a:srgbClr val="000000"/>
                </a:solidFill>
                <a:effectLst/>
                <a:latin typeface="Menlo" panose="020B0609030804020204" pitchFamily="49" charset="0"/>
              </a:rPr>
              <a:t>)),</a:t>
            </a:r>
            <a:r>
              <a:rPr lang="en-US" sz="1400" b="0" dirty="0">
                <a:solidFill>
                  <a:srgbClr val="09885A"/>
                </a:solidFill>
                <a:effectLst/>
                <a:latin typeface="Menlo" panose="020B0609030804020204" pitchFamily="49" charset="0"/>
              </a:rPr>
              <a:t>64</a:t>
            </a:r>
            <a:r>
              <a:rPr lang="en-US" sz="1400" b="0" dirty="0">
                <a:solidFill>
                  <a:srgbClr val="000000"/>
                </a:solidFill>
                <a:effectLst/>
                <a:latin typeface="Menlo" panose="020B0609030804020204" pitchFamily="49" charset="0"/>
              </a:rPr>
              <a:t>), </a:t>
            </a:r>
          </a:p>
          <a:p>
            <a:r>
              <a:rPr lang="en-US" sz="1400" b="0" dirty="0">
                <a:solidFill>
                  <a:srgbClr val="000000"/>
                </a:solidFill>
                <a:effectLst/>
                <a:latin typeface="Menlo" panose="020B0609030804020204" pitchFamily="49" charset="0"/>
              </a:rPr>
              <a:t>			[].</a:t>
            </a:r>
            <a:r>
              <a:rPr lang="en-US" sz="1400" b="0" dirty="0" err="1">
                <a:solidFill>
                  <a:srgbClr val="000000"/>
                </a:solidFill>
                <a:effectLst/>
                <a:latin typeface="Menlo" panose="020B0609030804020204" pitchFamily="49" charset="0"/>
              </a:rPr>
              <a:t>concat</a:t>
            </a:r>
            <a:r>
              <a:rPr lang="en-US" sz="1400" b="0" dirty="0">
                <a:solidFill>
                  <a:srgbClr val="000000"/>
                </a:solidFill>
                <a:effectLst/>
                <a:latin typeface="Menlo" panose="020B0609030804020204" pitchFamily="49" charset="0"/>
              </a:rPr>
              <a:t>(...proof), </a:t>
            </a:r>
          </a:p>
          <a:p>
            <a:r>
              <a:rPr lang="en-US" sz="1400" dirty="0">
                <a:solidFill>
                  <a:srgbClr val="000000"/>
                </a:solidFill>
                <a:latin typeface="Menlo" panose="020B0609030804020204" pitchFamily="49" charset="0"/>
              </a:rPr>
              <a:t>		</a:t>
            </a:r>
            <a:r>
              <a:rPr lang="en-US" sz="1400" b="0" dirty="0" err="1">
                <a:solidFill>
                  <a:srgbClr val="000000"/>
                </a:solidFill>
                <a:effectLst/>
                <a:latin typeface="Menlo" panose="020B0609030804020204" pitchFamily="49" charset="0"/>
              </a:rPr>
              <a:t>tree.root</a:t>
            </a:r>
            <a:r>
              <a:rPr lang="en-US" sz="1400" b="0" dirty="0">
                <a:solidFill>
                  <a:srgbClr val="000000"/>
                </a:solidFill>
                <a:effectLst/>
                <a:latin typeface="Menlo" panose="020B0609030804020204" pitchFamily="49" charset="0"/>
              </a:rPr>
              <a:t>)</a:t>
            </a:r>
          </a:p>
          <a:p>
            <a:endParaRPr lang="en-US" sz="1400" b="0" dirty="0">
              <a:solidFill>
                <a:srgbClr val="000000"/>
              </a:solidFill>
              <a:effectLst/>
              <a:latin typeface="Menlo" panose="020B0609030804020204" pitchFamily="49" charset="0"/>
            </a:endParaRPr>
          </a:p>
          <a:p>
            <a:r>
              <a:rPr lang="en-US" sz="1400" dirty="0">
                <a:solidFill>
                  <a:srgbClr val="000000"/>
                </a:solidFill>
                <a:latin typeface="Menlo" panose="020B0609030804020204" pitchFamily="49" charset="0"/>
              </a:rPr>
              <a:t>	</a:t>
            </a:r>
            <a:r>
              <a:rPr lang="en-US" sz="1400" b="0" dirty="0" err="1">
                <a:solidFill>
                  <a:srgbClr val="000000"/>
                </a:solidFill>
                <a:effectLst/>
                <a:latin typeface="Menlo" panose="020B0609030804020204" pitchFamily="49" charset="0"/>
              </a:rPr>
              <a:t>assert.equal</a:t>
            </a:r>
            <a:r>
              <a:rPr lang="en-US" sz="1400" b="0" dirty="0">
                <a:solidFill>
                  <a:srgbClr val="000000"/>
                </a:solidFill>
                <a:effectLst/>
                <a:latin typeface="Menlo" panose="020B0609030804020204" pitchFamily="49" charset="0"/>
              </a:rPr>
              <a:t>(result, </a:t>
            </a:r>
            <a:r>
              <a:rPr lang="en-US" sz="1400" b="0" dirty="0">
                <a:solidFill>
                  <a:srgbClr val="0000FF"/>
                </a:solidFill>
                <a:effectLst/>
                <a:latin typeface="Menlo" panose="020B0609030804020204" pitchFamily="49" charset="0"/>
              </a:rPr>
              <a:t>true</a:t>
            </a:r>
            <a:r>
              <a:rPr lang="en-US" sz="1400"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3884823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AC4A-C0A7-2B4A-8BBB-F2C8BF472193}"/>
              </a:ext>
            </a:extLst>
          </p:cNvPr>
          <p:cNvSpPr>
            <a:spLocks noGrp="1"/>
          </p:cNvSpPr>
          <p:nvPr>
            <p:ph type="title"/>
          </p:nvPr>
        </p:nvSpPr>
        <p:spPr/>
        <p:txBody>
          <a:bodyPr/>
          <a:lstStyle/>
          <a:p>
            <a:r>
              <a:rPr lang="en-US" dirty="0"/>
              <a:t>Test!</a:t>
            </a:r>
          </a:p>
        </p:txBody>
      </p:sp>
      <p:sp>
        <p:nvSpPr>
          <p:cNvPr id="4" name="Rectangle 3">
            <a:extLst>
              <a:ext uri="{FF2B5EF4-FFF2-40B4-BE49-F238E27FC236}">
                <a16:creationId xmlns:a16="http://schemas.microsoft.com/office/drawing/2014/main" id="{83EAE648-24A1-8846-AA48-B057A54AF039}"/>
              </a:ext>
            </a:extLst>
          </p:cNvPr>
          <p:cNvSpPr/>
          <p:nvPr/>
        </p:nvSpPr>
        <p:spPr>
          <a:xfrm>
            <a:off x="1412383" y="1513592"/>
            <a:ext cx="8638451" cy="4708981"/>
          </a:xfrm>
          <a:prstGeom prst="rect">
            <a:avLst/>
          </a:prstGeom>
          <a:solidFill>
            <a:schemeClr val="tx1"/>
          </a:solidFill>
        </p:spPr>
        <p:txBody>
          <a:bodyPr wrap="square">
            <a:spAutoFit/>
          </a:bodyPr>
          <a:lstStyle/>
          <a:p>
            <a:r>
              <a:rPr lang="en-US" sz="1200" b="0" dirty="0">
                <a:solidFill>
                  <a:srgbClr val="000000"/>
                </a:solidFill>
                <a:effectLst/>
                <a:latin typeface="Menlo" panose="020B0609030804020204" pitchFamily="49" charset="0"/>
              </a:rPr>
              <a:t>it </a:t>
            </a:r>
            <a:r>
              <a:rPr lang="en-US" sz="1200" b="0" dirty="0">
                <a:solidFill>
                  <a:srgbClr val="A31515"/>
                </a:solidFill>
                <a:effectLst/>
                <a:latin typeface="Menlo" panose="020B0609030804020204" pitchFamily="49" charset="0"/>
              </a:rPr>
              <a:t>"can transfer tokens"</a:t>
            </a:r>
            <a:r>
              <a:rPr lang="en-US" sz="1200" b="0" dirty="0">
                <a:solidFill>
                  <a:srgbClr val="000000"/>
                </a:solidFill>
                <a:effectLst/>
                <a:latin typeface="Menlo" panose="020B0609030804020204" pitchFamily="49" charset="0"/>
              </a:rPr>
              <a:t>, </a:t>
            </a:r>
          </a:p>
          <a:p>
            <a:r>
              <a:rPr lang="en-US" sz="1200" b="0" dirty="0">
                <a:solidFill>
                  <a:srgbClr val="000000"/>
                </a:solidFill>
                <a:effectLst/>
                <a:latin typeface="Menlo" panose="020B0609030804020204" pitchFamily="49" charset="0"/>
              </a:rPr>
              <a:t>	instance = </a:t>
            </a:r>
            <a:r>
              <a:rPr lang="en-US" sz="1200" b="0" dirty="0">
                <a:solidFill>
                  <a:srgbClr val="0000FF"/>
                </a:solidFill>
                <a:effectLst/>
                <a:latin typeface="Menlo" panose="020B0609030804020204" pitchFamily="49" charset="0"/>
              </a:rPr>
              <a:t>await</a:t>
            </a:r>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StatelessToken.new</a:t>
            </a:r>
            <a:r>
              <a:rPr lang="en-US" sz="1200" b="0" dirty="0">
                <a:solidFill>
                  <a:srgbClr val="000000"/>
                </a:solidFill>
                <a:effectLst/>
                <a:latin typeface="Menlo" panose="020B0609030804020204" pitchFamily="49" charset="0"/>
              </a:rPr>
              <a:t>(from: owner)</a:t>
            </a:r>
          </a:p>
          <a:p>
            <a:r>
              <a:rPr lang="en-US" sz="1200" b="0" dirty="0">
                <a:solidFill>
                  <a:srgbClr val="000000"/>
                </a:solidFill>
                <a:effectLst/>
                <a:latin typeface="Menlo" panose="020B0609030804020204" pitchFamily="49" charset="0"/>
              </a:rPr>
              <a:t>	tree = </a:t>
            </a:r>
            <a:r>
              <a:rPr lang="en-US" sz="1200" b="0" dirty="0">
                <a:solidFill>
                  <a:srgbClr val="0000FF"/>
                </a:solidFill>
                <a:effectLst/>
                <a:latin typeface="Menlo" panose="020B0609030804020204" pitchFamily="49" charset="0"/>
              </a:rPr>
              <a:t>new</a:t>
            </a:r>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Tree.Tree</a:t>
            </a:r>
            <a:r>
              <a:rPr lang="en-US" sz="1200" b="0" dirty="0">
                <a:solidFill>
                  <a:srgbClr val="000000"/>
                </a:solidFill>
                <a:effectLst/>
                <a:latin typeface="Menlo" panose="020B0609030804020204" pitchFamily="49" charset="0"/>
              </a:rPr>
              <a:t>()</a:t>
            </a:r>
          </a:p>
          <a:p>
            <a:pPr lvl="2"/>
            <a:r>
              <a:rPr lang="en-US" sz="1200" b="0" dirty="0" err="1">
                <a:solidFill>
                  <a:srgbClr val="000000"/>
                </a:solidFill>
                <a:effectLst/>
                <a:latin typeface="Menlo" panose="020B0609030804020204" pitchFamily="49" charset="0"/>
              </a:rPr>
              <a:t>tree.addItem</a:t>
            </a:r>
            <a:r>
              <a:rPr lang="en-US" sz="1200" b="0" dirty="0">
                <a:solidFill>
                  <a:srgbClr val="000000"/>
                </a:solidFill>
                <a:effectLst/>
                <a:latin typeface="Menlo" panose="020B0609030804020204" pitchFamily="49" charset="0"/>
              </a:rPr>
              <a:t>(</a:t>
            </a:r>
          </a:p>
          <a:p>
            <a:pPr lvl="2"/>
            <a:r>
              <a:rPr lang="en-US" sz="1200" b="0" dirty="0">
                <a:solidFill>
                  <a:srgbClr val="000000"/>
                </a:solidFill>
                <a:effectLst/>
                <a:latin typeface="Menlo" panose="020B0609030804020204" pitchFamily="49" charset="0"/>
              </a:rPr>
              <a:t>	web3Utils.padLeft(owner,</a:t>
            </a:r>
            <a:r>
              <a:rPr lang="en-US" sz="1200" b="0" dirty="0">
                <a:solidFill>
                  <a:srgbClr val="09885A"/>
                </a:solidFill>
                <a:effectLst/>
                <a:latin typeface="Menlo" panose="020B0609030804020204" pitchFamily="49" charset="0"/>
              </a:rPr>
              <a:t>64</a:t>
            </a:r>
            <a:r>
              <a:rPr lang="en-US" sz="1200" b="0" dirty="0">
                <a:solidFill>
                  <a:srgbClr val="000000"/>
                </a:solidFill>
                <a:effectLst/>
                <a:latin typeface="Menlo" panose="020B0609030804020204" pitchFamily="49" charset="0"/>
              </a:rPr>
              <a:t>),</a:t>
            </a:r>
            <a:br>
              <a:rPr lang="en-US" sz="1200" b="0" dirty="0">
                <a:solidFill>
                  <a:srgbClr val="000000"/>
                </a:solidFill>
                <a:effectLst/>
                <a:latin typeface="Menlo" panose="020B0609030804020204" pitchFamily="49" charset="0"/>
              </a:rPr>
            </a:br>
            <a:r>
              <a:rPr lang="en-US" sz="1200" b="0" dirty="0">
                <a:solidFill>
                  <a:srgbClr val="000000"/>
                </a:solidFill>
                <a:effectLst/>
                <a:latin typeface="Menlo" panose="020B0609030804020204" pitchFamily="49" charset="0"/>
              </a:rPr>
              <a:t>	web3Utils.padLeft(</a:t>
            </a:r>
          </a:p>
          <a:p>
            <a:r>
              <a:rPr lang="en-US" sz="1200" b="0" dirty="0">
                <a:solidFill>
                  <a:srgbClr val="000000"/>
                </a:solidFill>
                <a:effectLst/>
                <a:latin typeface="Menlo" panose="020B0609030804020204" pitchFamily="49" charset="0"/>
              </a:rPr>
              <a:t>			web3Utils.numberToHex(</a:t>
            </a:r>
          </a:p>
          <a:p>
            <a:r>
              <a:rPr lang="en-US" sz="1200" b="0" dirty="0">
                <a:solidFill>
                  <a:srgbClr val="000000"/>
                </a:solidFill>
                <a:effectLst/>
                <a:latin typeface="Menlo" panose="020B0609030804020204" pitchFamily="49" charset="0"/>
              </a:rPr>
              <a:t>			web3Utils.toWei(</a:t>
            </a:r>
            <a:r>
              <a:rPr lang="en-US" sz="1200" b="0" dirty="0">
                <a:solidFill>
                  <a:srgbClr val="A31515"/>
                </a:solidFill>
                <a:effectLst/>
                <a:latin typeface="Menlo" panose="020B0609030804020204" pitchFamily="49" charset="0"/>
              </a:rPr>
              <a:t>"1000000"</a:t>
            </a:r>
            <a:r>
              <a:rPr lang="en-US" sz="1200" b="0" dirty="0">
                <a:solidFill>
                  <a:srgbClr val="000000"/>
                </a:solidFill>
                <a:effectLst/>
                <a:latin typeface="Menlo" panose="020B0609030804020204" pitchFamily="49" charset="0"/>
              </a:rPr>
              <a:t>,</a:t>
            </a:r>
            <a:r>
              <a:rPr lang="en-US" sz="1200" b="0" dirty="0">
                <a:solidFill>
                  <a:srgbClr val="A31515"/>
                </a:solidFill>
                <a:effectLst/>
                <a:latin typeface="Menlo" panose="020B0609030804020204" pitchFamily="49" charset="0"/>
              </a:rPr>
              <a:t>"ether"</a:t>
            </a:r>
            <a:r>
              <a:rPr lang="en-US" sz="1200" b="0" dirty="0">
                <a:solidFill>
                  <a:srgbClr val="000000"/>
                </a:solidFill>
                <a:effectLst/>
                <a:latin typeface="Menlo" panose="020B0609030804020204" pitchFamily="49" charset="0"/>
              </a:rPr>
              <a:t>)),</a:t>
            </a:r>
            <a:r>
              <a:rPr lang="en-US" sz="1200" b="0" dirty="0">
                <a:solidFill>
                  <a:srgbClr val="09885A"/>
                </a:solidFill>
                <a:effectLst/>
                <a:latin typeface="Menlo" panose="020B0609030804020204" pitchFamily="49" charset="0"/>
              </a:rPr>
              <a:t>64</a:t>
            </a:r>
            <a:r>
              <a:rPr lang="en-US" sz="1200" b="0" dirty="0">
                <a:solidFill>
                  <a:srgbClr val="000000"/>
                </a:solidFill>
                <a:effectLst/>
                <a:latin typeface="Menlo" panose="020B0609030804020204" pitchFamily="49" charset="0"/>
              </a:rPr>
              <a:t>	))</a:t>
            </a:r>
          </a:p>
          <a:p>
            <a:br>
              <a:rPr lang="en-US" sz="1200" b="0" dirty="0">
                <a:solidFill>
                  <a:srgbClr val="000000"/>
                </a:solidFill>
                <a:effectLst/>
                <a:latin typeface="Menlo" panose="020B0609030804020204" pitchFamily="49" charset="0"/>
              </a:rPr>
            </a:br>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tree.buildTree</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	proof = </a:t>
            </a:r>
            <a:r>
              <a:rPr lang="en-US" sz="1200" b="0" dirty="0" err="1">
                <a:solidFill>
                  <a:srgbClr val="000000"/>
                </a:solidFill>
                <a:effectLst/>
                <a:latin typeface="Menlo" panose="020B0609030804020204" pitchFamily="49" charset="0"/>
              </a:rPr>
              <a:t>tree.getProof</a:t>
            </a:r>
            <a:r>
              <a:rPr lang="en-US" sz="1200" b="0" dirty="0">
                <a:solidFill>
                  <a:srgbClr val="000000"/>
                </a:solidFill>
                <a:effectLst/>
                <a:latin typeface="Menlo" panose="020B0609030804020204" pitchFamily="49" charset="0"/>
              </a:rPr>
              <a:t>(web3Utils.padLeft(owner,</a:t>
            </a:r>
            <a:r>
              <a:rPr lang="en-US" sz="1200" b="0" dirty="0">
                <a:solidFill>
                  <a:srgbClr val="09885A"/>
                </a:solidFill>
                <a:effectLst/>
                <a:latin typeface="Menlo" panose="020B0609030804020204" pitchFamily="49" charset="0"/>
              </a:rPr>
              <a:t>64</a:t>
            </a:r>
            <a:r>
              <a:rPr lang="en-US" sz="1200" b="0" dirty="0">
                <a:solidFill>
                  <a:srgbClr val="000000"/>
                </a:solidFill>
                <a:effectLst/>
                <a:latin typeface="Menlo" panose="020B0609030804020204" pitchFamily="49" charset="0"/>
              </a:rPr>
              <a:t>))</a:t>
            </a:r>
          </a:p>
          <a:p>
            <a:endParaRPr lang="en-US" sz="1200" dirty="0">
              <a:solidFill>
                <a:srgbClr val="000000"/>
              </a:solidFill>
              <a:latin typeface="Menlo" panose="020B0609030804020204" pitchFamily="49" charset="0"/>
            </a:endParaRPr>
          </a:p>
          <a:p>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expectedRoot</a:t>
            </a:r>
            <a:r>
              <a:rPr lang="en-US" sz="1200" b="0" dirty="0">
                <a:solidFill>
                  <a:srgbClr val="000000"/>
                </a:solidFill>
                <a:effectLst/>
                <a:latin typeface="Menlo" panose="020B0609030804020204" pitchFamily="49" charset="0"/>
              </a:rPr>
              <a:t> = “” //calculate the expected Root</a:t>
            </a:r>
          </a:p>
          <a:p>
            <a:endParaRPr lang="en-US" sz="1200" b="0" dirty="0">
              <a:solidFill>
                <a:srgbClr val="000000"/>
              </a:solidFill>
              <a:effectLst/>
              <a:latin typeface="Menlo" panose="020B0609030804020204" pitchFamily="49" charset="0"/>
            </a:endParaRPr>
          </a:p>
          <a:p>
            <a:r>
              <a:rPr lang="en-US" sz="1200" dirty="0">
                <a:solidFill>
                  <a:srgbClr val="000000"/>
                </a:solidFill>
                <a:latin typeface="Menlo" panose="020B0609030804020204" pitchFamily="49" charset="0"/>
              </a:rPr>
              <a:t>	</a:t>
            </a:r>
            <a:r>
              <a:rPr lang="en-US" sz="1200" b="0" dirty="0" err="1">
                <a:solidFill>
                  <a:srgbClr val="000000"/>
                </a:solidFill>
                <a:effectLst/>
                <a:latin typeface="Menlo" panose="020B0609030804020204" pitchFamily="49" charset="0"/>
              </a:rPr>
              <a:t>trx</a:t>
            </a:r>
            <a:r>
              <a:rPr lang="en-US" sz="1200" b="0" dirty="0">
                <a:solidFill>
                  <a:srgbClr val="000000"/>
                </a:solidFill>
                <a:effectLst/>
                <a:latin typeface="Menlo" panose="020B0609030804020204" pitchFamily="49" charset="0"/>
              </a:rPr>
              <a:t> = </a:t>
            </a:r>
            <a:r>
              <a:rPr lang="en-US" sz="1200" b="0" dirty="0">
                <a:solidFill>
                  <a:srgbClr val="0000FF"/>
                </a:solidFill>
                <a:effectLst/>
                <a:latin typeface="Menlo" panose="020B0609030804020204" pitchFamily="49" charset="0"/>
              </a:rPr>
              <a:t>await</a:t>
            </a:r>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instance.Transfer</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reciever</a:t>
            </a:r>
            <a:endParaRPr lang="en-US" sz="1200" b="0" dirty="0">
              <a:solidFill>
                <a:srgbClr val="000000"/>
              </a:solidFill>
              <a:effectLst/>
              <a:latin typeface="Menlo" panose="020B0609030804020204" pitchFamily="49" charset="0"/>
            </a:endParaRPr>
          </a:p>
          <a:p>
            <a:r>
              <a:rPr lang="en-US" sz="1200" b="0" dirty="0">
                <a:solidFill>
                  <a:srgbClr val="000000"/>
                </a:solidFill>
                <a:effectLst/>
                <a:latin typeface="Menlo" panose="020B0609030804020204" pitchFamily="49" charset="0"/>
              </a:rPr>
              <a:t>		web3Utils.toWei(</a:t>
            </a:r>
            <a:r>
              <a:rPr lang="en-US" sz="1200" b="0" dirty="0">
                <a:solidFill>
                  <a:srgbClr val="A31515"/>
                </a:solidFill>
                <a:effectLst/>
                <a:latin typeface="Menlo" panose="020B0609030804020204" pitchFamily="49" charset="0"/>
              </a:rPr>
              <a:t>"100"</a:t>
            </a:r>
            <a:r>
              <a:rPr lang="en-US" sz="1200" b="0" dirty="0">
                <a:solidFill>
                  <a:srgbClr val="000000"/>
                </a:solidFill>
                <a:effectLst/>
                <a:latin typeface="Menlo" panose="020B0609030804020204" pitchFamily="49" charset="0"/>
              </a:rPr>
              <a:t>,</a:t>
            </a:r>
            <a:r>
              <a:rPr lang="en-US" sz="1200" b="0" dirty="0">
                <a:solidFill>
                  <a:srgbClr val="A31515"/>
                </a:solidFill>
                <a:effectLst/>
                <a:latin typeface="Menlo" panose="020B0609030804020204" pitchFamily="49" charset="0"/>
              </a:rPr>
              <a:t>"ether"</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concat</a:t>
            </a:r>
            <a:r>
              <a:rPr lang="en-US" sz="1200" b="0" dirty="0">
                <a:solidFill>
                  <a:srgbClr val="000000"/>
                </a:solidFill>
                <a:effectLst/>
                <a:latin typeface="Menlo" panose="020B0609030804020204" pitchFamily="49" charset="0"/>
              </a:rPr>
              <a:t>(...proof)</a:t>
            </a:r>
          </a:p>
          <a:p>
            <a:r>
              <a:rPr lang="en-US" sz="1200" b="0" dirty="0">
                <a:solidFill>
                  <a:srgbClr val="000000"/>
                </a:solidFill>
                <a:effectLst/>
                <a:latin typeface="Menlo" panose="020B0609030804020204" pitchFamily="49" charset="0"/>
              </a:rPr>
              <a:t>		{from: owner}</a:t>
            </a:r>
          </a:p>
          <a:p>
            <a:r>
              <a:rPr lang="en-US" sz="1200" b="0" dirty="0">
                <a:solidFill>
                  <a:srgbClr val="000000"/>
                </a:solidFill>
                <a:effectLst/>
                <a:latin typeface="Menlo" panose="020B0609030804020204" pitchFamily="49" charset="0"/>
              </a:rPr>
              <a:t>	)</a:t>
            </a:r>
            <a:br>
              <a:rPr lang="en-US" sz="1200" b="0" dirty="0">
                <a:solidFill>
                  <a:srgbClr val="000000"/>
                </a:solidFill>
                <a:effectLst/>
                <a:latin typeface="Menlo" panose="020B0609030804020204" pitchFamily="49" charset="0"/>
              </a:rPr>
            </a:br>
            <a:r>
              <a:rPr lang="en-US" sz="1200" b="0" dirty="0">
                <a:solidFill>
                  <a:srgbClr val="000000"/>
                </a:solidFill>
                <a:effectLst/>
                <a:latin typeface="Menlo" panose="020B0609030804020204" pitchFamily="49" charset="0"/>
              </a:rPr>
              <a:t>	</a:t>
            </a:r>
            <a:r>
              <a:rPr lang="en-US" sz="1200" b="0" dirty="0">
                <a:solidFill>
                  <a:srgbClr val="0000FF"/>
                </a:solidFill>
                <a:effectLst/>
                <a:latin typeface="Menlo" panose="020B0609030804020204" pitchFamily="49" charset="0"/>
              </a:rPr>
              <a:t>for</a:t>
            </a:r>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i</a:t>
            </a:r>
            <a:r>
              <a:rPr lang="en-US" sz="1200" b="0" dirty="0">
                <a:solidFill>
                  <a:srgbClr val="000000"/>
                </a:solidFill>
                <a:effectLst/>
                <a:latin typeface="Menlo" panose="020B0609030804020204" pitchFamily="49" charset="0"/>
              </a:rPr>
              <a:t> </a:t>
            </a:r>
            <a:r>
              <a:rPr lang="en-US" sz="1200" b="0" dirty="0">
                <a:solidFill>
                  <a:srgbClr val="0000FF"/>
                </a:solidFill>
                <a:effectLst/>
                <a:latin typeface="Menlo" panose="020B0609030804020204" pitchFamily="49" charset="0"/>
              </a:rPr>
              <a:t>in</a:t>
            </a:r>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trx.logs</a:t>
            </a:r>
            <a:endParaRPr lang="en-US" sz="1200" b="0" dirty="0">
              <a:solidFill>
                <a:srgbClr val="000000"/>
              </a:solidFill>
              <a:effectLst/>
              <a:latin typeface="Menlo" panose="020B0609030804020204" pitchFamily="49" charset="0"/>
            </a:endParaRPr>
          </a:p>
          <a:p>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newLeaf</a:t>
            </a:r>
            <a:r>
              <a:rPr lang="en-US" sz="1200" dirty="0" err="1">
                <a:solidFill>
                  <a:srgbClr val="000000"/>
                </a:solidFill>
                <a:latin typeface="Menlo" panose="020B0609030804020204" pitchFamily="49" charset="0"/>
              </a:rPr>
              <a:t>Hash</a:t>
            </a:r>
            <a:r>
              <a:rPr lang="en-US" sz="1200" dirty="0">
                <a:solidFill>
                  <a:srgbClr val="000000"/>
                </a:solidFill>
                <a:latin typeface="Menlo" panose="020B0609030804020204" pitchFamily="49" charset="0"/>
              </a:rPr>
              <a:t> = “” #find new leaf has</a:t>
            </a:r>
          </a:p>
          <a:p>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newRoot</a:t>
            </a:r>
            <a:r>
              <a:rPr lang="en-US" sz="1200" b="0" dirty="0">
                <a:solidFill>
                  <a:srgbClr val="000000"/>
                </a:solidFill>
                <a:effectLst/>
                <a:latin typeface="Menlo" panose="020B0609030804020204" pitchFamily="49" charset="0"/>
              </a:rPr>
              <a:t> = </a:t>
            </a:r>
            <a:r>
              <a:rPr lang="en-US" sz="1200" dirty="0">
                <a:solidFill>
                  <a:srgbClr val="000000"/>
                </a:solidFill>
                <a:latin typeface="Menlo" panose="020B0609030804020204" pitchFamily="49" charset="0"/>
              </a:rPr>
              <a:t>”” #find new root</a:t>
            </a:r>
            <a:br>
              <a:rPr lang="en-US" sz="1200" b="0" dirty="0">
                <a:solidFill>
                  <a:srgbClr val="000000"/>
                </a:solidFill>
                <a:effectLst/>
                <a:latin typeface="Menlo" panose="020B0609030804020204" pitchFamily="49" charset="0"/>
              </a:rPr>
            </a:br>
            <a:br>
              <a:rPr lang="en-US" sz="1200" b="0" dirty="0">
                <a:solidFill>
                  <a:srgbClr val="000000"/>
                </a:solidFill>
                <a:effectLst/>
                <a:latin typeface="Menlo" panose="020B0609030804020204" pitchFamily="49" charset="0"/>
              </a:rPr>
            </a:br>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assert.equal</a:t>
            </a:r>
            <a:r>
              <a:rPr lang="en-US" sz="1200" b="0" dirty="0">
                <a:solidFill>
                  <a:srgbClr val="000000"/>
                </a:solidFill>
                <a:effectLst/>
                <a:latin typeface="Menlo" panose="020B0609030804020204" pitchFamily="49" charset="0"/>
              </a:rPr>
              <a:t>(</a:t>
            </a:r>
            <a:r>
              <a:rPr lang="en-US" sz="1200" b="0" dirty="0" err="1">
                <a:solidFill>
                  <a:srgbClr val="0000FF"/>
                </a:solidFill>
                <a:effectLst/>
                <a:latin typeface="Menlo" panose="020B0609030804020204" pitchFamily="49" charset="0"/>
              </a:rPr>
              <a:t>expectedRoot</a:t>
            </a:r>
            <a:r>
              <a:rPr lang="en-US" sz="1200" b="0" dirty="0">
                <a:solidFill>
                  <a:srgbClr val="000000"/>
                </a:solidFill>
                <a:effectLst/>
                <a:latin typeface="Menlo" panose="020B0609030804020204" pitchFamily="49" charset="0"/>
              </a:rPr>
              <a:t>, </a:t>
            </a:r>
            <a:r>
              <a:rPr lang="en-US" sz="1200" b="0" dirty="0" err="1">
                <a:solidFill>
                  <a:srgbClr val="0000FF"/>
                </a:solidFill>
                <a:effectLst/>
                <a:latin typeface="Menlo" panose="020B0609030804020204" pitchFamily="49" charset="0"/>
              </a:rPr>
              <a:t>newRoot</a:t>
            </a:r>
            <a:r>
              <a:rPr lang="en-US" sz="1200"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108429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AC4A-C0A7-2B4A-8BBB-F2C8BF472193}"/>
              </a:ext>
            </a:extLst>
          </p:cNvPr>
          <p:cNvSpPr>
            <a:spLocks noGrp="1"/>
          </p:cNvSpPr>
          <p:nvPr>
            <p:ph type="title"/>
          </p:nvPr>
        </p:nvSpPr>
        <p:spPr/>
        <p:txBody>
          <a:bodyPr/>
          <a:lstStyle/>
          <a:p>
            <a:r>
              <a:rPr lang="en-US" dirty="0"/>
              <a:t>Problems with this model</a:t>
            </a:r>
          </a:p>
        </p:txBody>
      </p:sp>
      <p:sp>
        <p:nvSpPr>
          <p:cNvPr id="3" name="Content Placeholder 2">
            <a:extLst>
              <a:ext uri="{FF2B5EF4-FFF2-40B4-BE49-F238E27FC236}">
                <a16:creationId xmlns:a16="http://schemas.microsoft.com/office/drawing/2014/main" id="{EECA1699-BF1A-D74B-ADC3-A97B4237FD2E}"/>
              </a:ext>
            </a:extLst>
          </p:cNvPr>
          <p:cNvSpPr>
            <a:spLocks noGrp="1"/>
          </p:cNvSpPr>
          <p:nvPr>
            <p:ph idx="1"/>
          </p:nvPr>
        </p:nvSpPr>
        <p:spPr>
          <a:xfrm>
            <a:off x="1103312" y="2052918"/>
            <a:ext cx="10642220" cy="4195481"/>
          </a:xfrm>
        </p:spPr>
        <p:txBody>
          <a:bodyPr>
            <a:normAutofit/>
          </a:bodyPr>
          <a:lstStyle/>
          <a:p>
            <a:r>
              <a:rPr lang="en-US" dirty="0"/>
              <a:t>Proofs can get really long</a:t>
            </a:r>
          </a:p>
          <a:p>
            <a:r>
              <a:rPr lang="en-US" dirty="0"/>
              <a:t>Only 1 transaction on the contract per block</a:t>
            </a:r>
          </a:p>
          <a:p>
            <a:r>
              <a:rPr lang="en-US" dirty="0"/>
              <a:t>Clean up is difficult – lots of dust and separated balances</a:t>
            </a:r>
          </a:p>
          <a:p>
            <a:r>
              <a:rPr lang="en-US" dirty="0"/>
              <a:t>Not ERC20 Compliant</a:t>
            </a:r>
          </a:p>
          <a:p>
            <a:r>
              <a:rPr lang="en-US" dirty="0"/>
              <a:t>Everyone needs to keep up with their own witnesses.</a:t>
            </a:r>
          </a:p>
          <a:p>
            <a:endParaRPr lang="en-US" dirty="0"/>
          </a:p>
          <a:p>
            <a:endParaRPr lang="en-US" dirty="0"/>
          </a:p>
        </p:txBody>
      </p:sp>
    </p:spTree>
    <p:extLst>
      <p:ext uri="{BB962C8B-B14F-4D97-AF65-F5344CB8AC3E}">
        <p14:creationId xmlns:p14="http://schemas.microsoft.com/office/powerpoint/2010/main" val="1463458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AC4A-C0A7-2B4A-8BBB-F2C8BF472193}"/>
              </a:ext>
            </a:extLst>
          </p:cNvPr>
          <p:cNvSpPr>
            <a:spLocks noGrp="1"/>
          </p:cNvSpPr>
          <p:nvPr>
            <p:ph type="title"/>
          </p:nvPr>
        </p:nvSpPr>
        <p:spPr/>
        <p:txBody>
          <a:bodyPr/>
          <a:lstStyle/>
          <a:p>
            <a:r>
              <a:rPr lang="en-US" dirty="0"/>
              <a:t>Solution – Patricia Trees</a:t>
            </a:r>
            <a:br>
              <a:rPr lang="en-US" dirty="0"/>
            </a:br>
            <a:r>
              <a:rPr lang="en-US" sz="1800" dirty="0"/>
              <a:t>Lets Clean up the dust problem</a:t>
            </a:r>
            <a:endParaRPr lang="en-US" dirty="0"/>
          </a:p>
        </p:txBody>
      </p:sp>
      <p:pic>
        <p:nvPicPr>
          <p:cNvPr id="2050" name="Picture 2" descr="https://docs.google.com/drawings/d/sgIf5U3aCQW1gMMaRz88gHw/image?w=624&amp;h=471&amp;rev=417&amp;ac=1&amp;parent=1IxO661ZYWNA4CunYbyVoN5C-8w_o2Cs3h1iXM9ICnvY">
            <a:extLst>
              <a:ext uri="{FF2B5EF4-FFF2-40B4-BE49-F238E27FC236}">
                <a16:creationId xmlns:a16="http://schemas.microsoft.com/office/drawing/2014/main" id="{72EA8FD3-C82C-3044-AF79-4898CC4D6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6484" y="1373787"/>
            <a:ext cx="6855854" cy="5174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023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AC4A-C0A7-2B4A-8BBB-F2C8BF472193}"/>
              </a:ext>
            </a:extLst>
          </p:cNvPr>
          <p:cNvSpPr>
            <a:spLocks noGrp="1"/>
          </p:cNvSpPr>
          <p:nvPr>
            <p:ph type="title"/>
          </p:nvPr>
        </p:nvSpPr>
        <p:spPr/>
        <p:txBody>
          <a:bodyPr/>
          <a:lstStyle/>
          <a:p>
            <a:r>
              <a:rPr lang="en-US" dirty="0"/>
              <a:t>Patricia Proofs</a:t>
            </a:r>
          </a:p>
        </p:txBody>
      </p:sp>
      <p:pic>
        <p:nvPicPr>
          <p:cNvPr id="3074" name="Picture 2" descr="https://docs.google.com/drawings/d/spIXnflFj4Q2bW9Surt5SEg/image?w=624&amp;h=273&amp;rev=196&amp;ac=1&amp;parent=1IxO661ZYWNA4CunYbyVoN5C-8w_o2Cs3h1iXM9ICnvY">
            <a:extLst>
              <a:ext uri="{FF2B5EF4-FFF2-40B4-BE49-F238E27FC236}">
                <a16:creationId xmlns:a16="http://schemas.microsoft.com/office/drawing/2014/main" id="{325080EE-7C2A-B049-A1F6-501F08F6A9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984" b="28102"/>
          <a:stretch/>
        </p:blipFill>
        <p:spPr bwMode="auto">
          <a:xfrm>
            <a:off x="1148387" y="1455311"/>
            <a:ext cx="9412289" cy="1931831"/>
          </a:xfrm>
          <a:prstGeom prst="rect">
            <a:avLst/>
          </a:prstGeom>
          <a:solidFill>
            <a:schemeClr val="tx1"/>
          </a:solidFill>
        </p:spPr>
      </p:pic>
      <p:pic>
        <p:nvPicPr>
          <p:cNvPr id="5" name="Picture 4">
            <a:extLst>
              <a:ext uri="{FF2B5EF4-FFF2-40B4-BE49-F238E27FC236}">
                <a16:creationId xmlns:a16="http://schemas.microsoft.com/office/drawing/2014/main" id="{7663CFAC-3355-9145-895D-BECEF30B9E55}"/>
              </a:ext>
            </a:extLst>
          </p:cNvPr>
          <p:cNvPicPr>
            <a:picLocks noChangeAspect="1"/>
          </p:cNvPicPr>
          <p:nvPr/>
        </p:nvPicPr>
        <p:blipFill>
          <a:blip r:embed="rId3"/>
          <a:stretch>
            <a:fillRect/>
          </a:stretch>
        </p:blipFill>
        <p:spPr>
          <a:xfrm>
            <a:off x="2322589" y="3607847"/>
            <a:ext cx="7063883" cy="2841427"/>
          </a:xfrm>
          <a:prstGeom prst="rect">
            <a:avLst/>
          </a:prstGeom>
        </p:spPr>
      </p:pic>
    </p:spTree>
    <p:extLst>
      <p:ext uri="{BB962C8B-B14F-4D97-AF65-F5344CB8AC3E}">
        <p14:creationId xmlns:p14="http://schemas.microsoft.com/office/powerpoint/2010/main" val="1962823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F253-AF00-2047-A87C-162842C1ED0C}"/>
              </a:ext>
            </a:extLst>
          </p:cNvPr>
          <p:cNvSpPr>
            <a:spLocks noGrp="1"/>
          </p:cNvSpPr>
          <p:nvPr>
            <p:ph type="title"/>
          </p:nvPr>
        </p:nvSpPr>
        <p:spPr/>
        <p:txBody>
          <a:bodyPr/>
          <a:lstStyle/>
          <a:p>
            <a:r>
              <a:rPr lang="en-US" dirty="0"/>
              <a:t>Our new transfer function</a:t>
            </a:r>
          </a:p>
        </p:txBody>
      </p:sp>
      <p:sp>
        <p:nvSpPr>
          <p:cNvPr id="3" name="Content Placeholder 2">
            <a:extLst>
              <a:ext uri="{FF2B5EF4-FFF2-40B4-BE49-F238E27FC236}">
                <a16:creationId xmlns:a16="http://schemas.microsoft.com/office/drawing/2014/main" id="{A70BCA08-D8EF-B64F-8FB2-748AF862D83D}"/>
              </a:ext>
            </a:extLst>
          </p:cNvPr>
          <p:cNvSpPr>
            <a:spLocks noGrp="1"/>
          </p:cNvSpPr>
          <p:nvPr>
            <p:ph idx="1"/>
          </p:nvPr>
        </p:nvSpPr>
        <p:spPr>
          <a:xfrm>
            <a:off x="1103312" y="2052919"/>
            <a:ext cx="8946541" cy="2132716"/>
          </a:xfrm>
        </p:spPr>
        <p:txBody>
          <a:bodyPr/>
          <a:lstStyle/>
          <a:p>
            <a:r>
              <a:rPr lang="en-US" dirty="0"/>
              <a:t>function </a:t>
            </a:r>
            <a:r>
              <a:rPr lang="en-US" dirty="0" err="1"/>
              <a:t>superTransfer</a:t>
            </a:r>
            <a:r>
              <a:rPr lang="en-US" dirty="0"/>
              <a:t>(</a:t>
            </a:r>
          </a:p>
          <a:p>
            <a:pPr marL="457200" lvl="1" indent="0">
              <a:buNone/>
            </a:pPr>
            <a:r>
              <a:rPr lang="en-US" dirty="0"/>
              <a:t>address destination, </a:t>
            </a:r>
          </a:p>
          <a:p>
            <a:pPr marL="457200" lvl="1" indent="0">
              <a:buNone/>
            </a:pPr>
            <a:r>
              <a:rPr lang="en-US" dirty="0"/>
              <a:t>uint256 amount, </a:t>
            </a:r>
          </a:p>
          <a:p>
            <a:pPr marL="457200" lvl="1" indent="0">
              <a:buNone/>
            </a:pPr>
            <a:r>
              <a:rPr lang="en-US" dirty="0"/>
              <a:t>bytes32[] memory </a:t>
            </a:r>
            <a:r>
              <a:rPr lang="en-US" dirty="0" err="1"/>
              <a:t>destinationProof</a:t>
            </a:r>
            <a:r>
              <a:rPr lang="en-US" dirty="0"/>
              <a:t>, </a:t>
            </a:r>
          </a:p>
          <a:p>
            <a:pPr marL="457200" lvl="1" indent="0">
              <a:buNone/>
            </a:pPr>
            <a:r>
              <a:rPr lang="en-US" dirty="0"/>
              <a:t>bytes32[] memory </a:t>
            </a:r>
            <a:r>
              <a:rPr lang="en-US" dirty="0" err="1"/>
              <a:t>senderProof</a:t>
            </a:r>
            <a:r>
              <a:rPr lang="en-US" dirty="0"/>
              <a:t>) public returns(bytes32)</a:t>
            </a:r>
          </a:p>
          <a:p>
            <a:endParaRPr lang="en-US" dirty="0"/>
          </a:p>
        </p:txBody>
      </p:sp>
      <p:cxnSp>
        <p:nvCxnSpPr>
          <p:cNvPr id="5" name="Straight Connector 4">
            <a:extLst>
              <a:ext uri="{FF2B5EF4-FFF2-40B4-BE49-F238E27FC236}">
                <a16:creationId xmlns:a16="http://schemas.microsoft.com/office/drawing/2014/main" id="{77AD2FED-36F0-A046-BF18-FE3EC26D593F}"/>
              </a:ext>
            </a:extLst>
          </p:cNvPr>
          <p:cNvCxnSpPr/>
          <p:nvPr/>
        </p:nvCxnSpPr>
        <p:spPr>
          <a:xfrm>
            <a:off x="450761" y="6078828"/>
            <a:ext cx="0" cy="592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82FF8B7-8D8E-B140-B84D-EAEE94C6C72D}"/>
              </a:ext>
            </a:extLst>
          </p:cNvPr>
          <p:cNvCxnSpPr/>
          <p:nvPr/>
        </p:nvCxnSpPr>
        <p:spPr>
          <a:xfrm>
            <a:off x="11627477" y="6078828"/>
            <a:ext cx="0" cy="592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609040D-6434-8F4C-BE36-C369075DA28C}"/>
              </a:ext>
            </a:extLst>
          </p:cNvPr>
          <p:cNvCxnSpPr>
            <a:cxnSpLocks/>
          </p:cNvCxnSpPr>
          <p:nvPr/>
        </p:nvCxnSpPr>
        <p:spPr>
          <a:xfrm>
            <a:off x="450761" y="6385774"/>
            <a:ext cx="11176716"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CEAA6AF-2D76-964F-8FEB-3106880E1CC0}"/>
              </a:ext>
            </a:extLst>
          </p:cNvPr>
          <p:cNvSpPr txBox="1"/>
          <p:nvPr/>
        </p:nvSpPr>
        <p:spPr>
          <a:xfrm>
            <a:off x="2415864" y="6437496"/>
            <a:ext cx="1854558" cy="369332"/>
          </a:xfrm>
          <a:prstGeom prst="rect">
            <a:avLst/>
          </a:prstGeom>
          <a:noFill/>
        </p:spPr>
        <p:txBody>
          <a:bodyPr wrap="square" rtlCol="0">
            <a:spAutoFit/>
          </a:bodyPr>
          <a:lstStyle/>
          <a:p>
            <a:r>
              <a:rPr lang="en-US" dirty="0"/>
              <a:t>Patricia Space</a:t>
            </a:r>
          </a:p>
        </p:txBody>
      </p:sp>
      <p:sp>
        <p:nvSpPr>
          <p:cNvPr id="11" name="TextBox 10">
            <a:extLst>
              <a:ext uri="{FF2B5EF4-FFF2-40B4-BE49-F238E27FC236}">
                <a16:creationId xmlns:a16="http://schemas.microsoft.com/office/drawing/2014/main" id="{9C5532F4-DFAE-4C42-B1F2-505F71209D14}"/>
              </a:ext>
            </a:extLst>
          </p:cNvPr>
          <p:cNvSpPr txBox="1"/>
          <p:nvPr/>
        </p:nvSpPr>
        <p:spPr>
          <a:xfrm>
            <a:off x="450760" y="6029321"/>
            <a:ext cx="1854558" cy="369332"/>
          </a:xfrm>
          <a:prstGeom prst="rect">
            <a:avLst/>
          </a:prstGeom>
          <a:noFill/>
        </p:spPr>
        <p:txBody>
          <a:bodyPr wrap="square" rtlCol="0">
            <a:spAutoFit/>
          </a:bodyPr>
          <a:lstStyle/>
          <a:p>
            <a:r>
              <a:rPr lang="en-US" dirty="0"/>
              <a:t>0x000…000</a:t>
            </a:r>
          </a:p>
        </p:txBody>
      </p:sp>
      <p:sp>
        <p:nvSpPr>
          <p:cNvPr id="12" name="TextBox 11">
            <a:extLst>
              <a:ext uri="{FF2B5EF4-FFF2-40B4-BE49-F238E27FC236}">
                <a16:creationId xmlns:a16="http://schemas.microsoft.com/office/drawing/2014/main" id="{B4C0DAE9-4F01-424F-A604-EF795CE5051A}"/>
              </a:ext>
            </a:extLst>
          </p:cNvPr>
          <p:cNvSpPr txBox="1"/>
          <p:nvPr/>
        </p:nvSpPr>
        <p:spPr>
          <a:xfrm>
            <a:off x="10297733" y="6068164"/>
            <a:ext cx="1854558" cy="369332"/>
          </a:xfrm>
          <a:prstGeom prst="rect">
            <a:avLst/>
          </a:prstGeom>
          <a:noFill/>
        </p:spPr>
        <p:txBody>
          <a:bodyPr wrap="square" rtlCol="0">
            <a:spAutoFit/>
          </a:bodyPr>
          <a:lstStyle/>
          <a:p>
            <a:r>
              <a:rPr lang="en-US" dirty="0"/>
              <a:t>0xFFF…FFF</a:t>
            </a:r>
          </a:p>
        </p:txBody>
      </p:sp>
      <p:cxnSp>
        <p:nvCxnSpPr>
          <p:cNvPr id="13" name="Straight Connector 12">
            <a:extLst>
              <a:ext uri="{FF2B5EF4-FFF2-40B4-BE49-F238E27FC236}">
                <a16:creationId xmlns:a16="http://schemas.microsoft.com/office/drawing/2014/main" id="{6F130219-3BB2-104F-8105-3A33807B2544}"/>
              </a:ext>
            </a:extLst>
          </p:cNvPr>
          <p:cNvCxnSpPr>
            <a:cxnSpLocks/>
          </p:cNvCxnSpPr>
          <p:nvPr/>
        </p:nvCxnSpPr>
        <p:spPr>
          <a:xfrm flipV="1">
            <a:off x="6400800" y="5616364"/>
            <a:ext cx="1004552" cy="758678"/>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EF09339-5630-7844-8CA8-B4C6476CB005}"/>
              </a:ext>
            </a:extLst>
          </p:cNvPr>
          <p:cNvCxnSpPr>
            <a:cxnSpLocks/>
          </p:cNvCxnSpPr>
          <p:nvPr/>
        </p:nvCxnSpPr>
        <p:spPr>
          <a:xfrm flipH="1" flipV="1">
            <a:off x="7425744" y="5616364"/>
            <a:ext cx="649310" cy="758678"/>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85674A6-13AB-AD4E-85CE-83874CC35A75}"/>
              </a:ext>
            </a:extLst>
          </p:cNvPr>
          <p:cNvCxnSpPr>
            <a:cxnSpLocks/>
          </p:cNvCxnSpPr>
          <p:nvPr/>
        </p:nvCxnSpPr>
        <p:spPr>
          <a:xfrm flipH="1" flipV="1">
            <a:off x="6756042" y="4805965"/>
            <a:ext cx="669702" cy="810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1" name="Picture 2" descr="https://docs.google.com/drawings/d/sgIf5U3aCQW1gMMaRz88gHw/image?w=624&amp;h=471&amp;rev=417&amp;ac=1&amp;parent=1IxO661ZYWNA4CunYbyVoN5C-8w_o2Cs3h1iXM9ICnvY">
            <a:extLst>
              <a:ext uri="{FF2B5EF4-FFF2-40B4-BE49-F238E27FC236}">
                <a16:creationId xmlns:a16="http://schemas.microsoft.com/office/drawing/2014/main" id="{F0F88E99-F7F0-FC4B-ABF7-72E9A74667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00" t="73002" b="18015"/>
          <a:stretch/>
        </p:blipFill>
        <p:spPr bwMode="auto">
          <a:xfrm>
            <a:off x="5808371" y="5781891"/>
            <a:ext cx="1495546" cy="1170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s://docs.google.com/drawings/d/sgIf5U3aCQW1gMMaRz88gHw/image?w=624&amp;h=471&amp;rev=417&amp;ac=1&amp;parent=1IxO661ZYWNA4CunYbyVoN5C-8w_o2Cs3h1iXM9ICnvY">
            <a:extLst>
              <a:ext uri="{FF2B5EF4-FFF2-40B4-BE49-F238E27FC236}">
                <a16:creationId xmlns:a16="http://schemas.microsoft.com/office/drawing/2014/main" id="{66E8E3A1-F2C0-3040-8EFA-50DE056E2D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00" t="73002" b="18015"/>
          <a:stretch/>
        </p:blipFill>
        <p:spPr bwMode="auto">
          <a:xfrm>
            <a:off x="5653027" y="6135745"/>
            <a:ext cx="1495546" cy="11708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docs.google.com/drawings/d/sgIf5U3aCQW1gMMaRz88gHw/image?w=624&amp;h=471&amp;rev=417&amp;ac=1&amp;parent=1IxO661ZYWNA4CunYbyVoN5C-8w_o2Cs3h1iXM9ICnvY">
            <a:extLst>
              <a:ext uri="{FF2B5EF4-FFF2-40B4-BE49-F238E27FC236}">
                <a16:creationId xmlns:a16="http://schemas.microsoft.com/office/drawing/2014/main" id="{2A079D08-08E6-7A46-9181-F6D49F7B10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00" t="73002" b="18015"/>
          <a:stretch/>
        </p:blipFill>
        <p:spPr bwMode="auto">
          <a:xfrm>
            <a:off x="7327281" y="5995703"/>
            <a:ext cx="1495546" cy="11708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docs.google.com/drawings/d/sgIf5U3aCQW1gMMaRz88gHw/image?w=624&amp;h=471&amp;rev=417&amp;ac=1&amp;parent=1IxO661ZYWNA4CunYbyVoN5C-8w_o2Cs3h1iXM9ICnvY">
            <a:extLst>
              <a:ext uri="{FF2B5EF4-FFF2-40B4-BE49-F238E27FC236}">
                <a16:creationId xmlns:a16="http://schemas.microsoft.com/office/drawing/2014/main" id="{CC73F112-39EB-AE45-8313-0B10EB7D46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00" t="73002" b="18015"/>
          <a:stretch/>
        </p:blipFill>
        <p:spPr bwMode="auto">
          <a:xfrm>
            <a:off x="6579508" y="5539792"/>
            <a:ext cx="1495546" cy="11708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s://docs.google.com/drawings/d/sgIf5U3aCQW1gMMaRz88gHw/image?w=624&amp;h=471&amp;rev=417&amp;ac=1&amp;parent=1IxO661ZYWNA4CunYbyVoN5C-8w_o2Cs3h1iXM9ICnvY">
            <a:extLst>
              <a:ext uri="{FF2B5EF4-FFF2-40B4-BE49-F238E27FC236}">
                <a16:creationId xmlns:a16="http://schemas.microsoft.com/office/drawing/2014/main" id="{5AF3B242-4C5B-D140-AE3F-BC6E033296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00" t="73002" b="18015"/>
          <a:stretch/>
        </p:blipFill>
        <p:spPr bwMode="auto">
          <a:xfrm>
            <a:off x="6389518" y="5102147"/>
            <a:ext cx="1495546" cy="11708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s://docs.google.com/drawings/d/sgIf5U3aCQW1gMMaRz88gHw/image?w=624&amp;h=471&amp;rev=417&amp;ac=1&amp;parent=1IxO661ZYWNA4CunYbyVoN5C-8w_o2Cs3h1iXM9ICnvY">
            <a:extLst>
              <a:ext uri="{FF2B5EF4-FFF2-40B4-BE49-F238E27FC236}">
                <a16:creationId xmlns:a16="http://schemas.microsoft.com/office/drawing/2014/main" id="{4E6B8ACA-BE1A-474C-9764-5F95F9B1F9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00" t="73002" b="18015"/>
          <a:stretch/>
        </p:blipFill>
        <p:spPr bwMode="auto">
          <a:xfrm>
            <a:off x="6049315" y="4890132"/>
            <a:ext cx="1495546" cy="1170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docs.google.com/drawings/d/sgIf5U3aCQW1gMMaRz88gHw/image?w=624&amp;h=471&amp;rev=417&amp;ac=1&amp;parent=1IxO661ZYWNA4CunYbyVoN5C-8w_o2Cs3h1iXM9ICnvY">
            <a:extLst>
              <a:ext uri="{FF2B5EF4-FFF2-40B4-BE49-F238E27FC236}">
                <a16:creationId xmlns:a16="http://schemas.microsoft.com/office/drawing/2014/main" id="{B539DA7A-CC18-8843-ACE7-EF90F013F8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00" t="73002" b="18015"/>
          <a:stretch/>
        </p:blipFill>
        <p:spPr bwMode="auto">
          <a:xfrm>
            <a:off x="6455509" y="5318494"/>
            <a:ext cx="1495546" cy="117085"/>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7D8E9EA6-A961-DD4A-A81D-6ECE5F5B2D03}"/>
              </a:ext>
            </a:extLst>
          </p:cNvPr>
          <p:cNvSpPr/>
          <p:nvPr/>
        </p:nvSpPr>
        <p:spPr>
          <a:xfrm>
            <a:off x="6121312" y="4268138"/>
            <a:ext cx="1269460" cy="363458"/>
          </a:xfrm>
          <a:prstGeom prst="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a:t>
            </a:r>
          </a:p>
        </p:txBody>
      </p:sp>
      <p:sp>
        <p:nvSpPr>
          <p:cNvPr id="31" name="TextBox 30">
            <a:extLst>
              <a:ext uri="{FF2B5EF4-FFF2-40B4-BE49-F238E27FC236}">
                <a16:creationId xmlns:a16="http://schemas.microsoft.com/office/drawing/2014/main" id="{E53ACE23-5377-2848-8934-491B593257B6}"/>
              </a:ext>
            </a:extLst>
          </p:cNvPr>
          <p:cNvSpPr txBox="1"/>
          <p:nvPr/>
        </p:nvSpPr>
        <p:spPr>
          <a:xfrm>
            <a:off x="5420381" y="6420404"/>
            <a:ext cx="1854558" cy="369332"/>
          </a:xfrm>
          <a:prstGeom prst="rect">
            <a:avLst/>
          </a:prstGeom>
          <a:noFill/>
        </p:spPr>
        <p:txBody>
          <a:bodyPr wrap="square" rtlCol="0">
            <a:spAutoFit/>
          </a:bodyPr>
          <a:lstStyle/>
          <a:p>
            <a:r>
              <a:rPr lang="en-US" dirty="0"/>
              <a:t>0xafd…9f8</a:t>
            </a:r>
          </a:p>
        </p:txBody>
      </p:sp>
      <p:sp>
        <p:nvSpPr>
          <p:cNvPr id="32" name="TextBox 31">
            <a:extLst>
              <a:ext uri="{FF2B5EF4-FFF2-40B4-BE49-F238E27FC236}">
                <a16:creationId xmlns:a16="http://schemas.microsoft.com/office/drawing/2014/main" id="{EFAAB044-AAD7-A94F-8515-25F7EF603841}"/>
              </a:ext>
            </a:extLst>
          </p:cNvPr>
          <p:cNvSpPr txBox="1"/>
          <p:nvPr/>
        </p:nvSpPr>
        <p:spPr>
          <a:xfrm>
            <a:off x="7544861" y="6430398"/>
            <a:ext cx="1854558" cy="369332"/>
          </a:xfrm>
          <a:prstGeom prst="rect">
            <a:avLst/>
          </a:prstGeom>
          <a:noFill/>
        </p:spPr>
        <p:txBody>
          <a:bodyPr wrap="square" rtlCol="0">
            <a:spAutoFit/>
          </a:bodyPr>
          <a:lstStyle/>
          <a:p>
            <a:r>
              <a:rPr lang="en-US" dirty="0"/>
              <a:t>0xafd…324</a:t>
            </a:r>
          </a:p>
        </p:txBody>
      </p:sp>
    </p:spTree>
    <p:extLst>
      <p:ext uri="{BB962C8B-B14F-4D97-AF65-F5344CB8AC3E}">
        <p14:creationId xmlns:p14="http://schemas.microsoft.com/office/powerpoint/2010/main" val="3476464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AC4A-C0A7-2B4A-8BBB-F2C8BF472193}"/>
              </a:ext>
            </a:extLst>
          </p:cNvPr>
          <p:cNvSpPr>
            <a:spLocks noGrp="1"/>
          </p:cNvSpPr>
          <p:nvPr>
            <p:ph type="title"/>
          </p:nvPr>
        </p:nvSpPr>
        <p:spPr/>
        <p:txBody>
          <a:bodyPr/>
          <a:lstStyle/>
          <a:p>
            <a:r>
              <a:rPr lang="en-US" dirty="0" err="1"/>
              <a:t>Hmmmm</a:t>
            </a:r>
            <a:r>
              <a:rPr lang="en-US" dirty="0"/>
              <a:t>……</a:t>
            </a:r>
          </a:p>
        </p:txBody>
      </p:sp>
      <p:pic>
        <p:nvPicPr>
          <p:cNvPr id="1026" name="Picture 2" descr="https://lh3.googleusercontent.com/c-KivDNMXegHH5np1Gxigcyj3_ogxq1zJ6wPawhoKUb0X-3qxChykmTfWK-X1oUNS5OmA5V2qmRNgWTbZn9qK1l-Oye0c_jDb5hUJArofOdMXRuVboe2u9HT4qLRzWBxlrNr9a1q">
            <a:extLst>
              <a:ext uri="{FF2B5EF4-FFF2-40B4-BE49-F238E27FC236}">
                <a16:creationId xmlns:a16="http://schemas.microsoft.com/office/drawing/2014/main" id="{59EBCB31-BEEB-1244-9946-93C8EFC89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963" y="1152983"/>
            <a:ext cx="8348015" cy="5392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613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AC4A-C0A7-2B4A-8BBB-F2C8BF472193}"/>
              </a:ext>
            </a:extLst>
          </p:cNvPr>
          <p:cNvSpPr>
            <a:spLocks noGrp="1"/>
          </p:cNvSpPr>
          <p:nvPr>
            <p:ph type="title"/>
          </p:nvPr>
        </p:nvSpPr>
        <p:spPr/>
        <p:txBody>
          <a:bodyPr/>
          <a:lstStyle/>
          <a:p>
            <a:r>
              <a:rPr lang="en-US" dirty="0"/>
              <a:t>Lessons Learned</a:t>
            </a:r>
          </a:p>
        </p:txBody>
      </p:sp>
      <p:sp>
        <p:nvSpPr>
          <p:cNvPr id="3" name="Content Placeholder 2">
            <a:extLst>
              <a:ext uri="{FF2B5EF4-FFF2-40B4-BE49-F238E27FC236}">
                <a16:creationId xmlns:a16="http://schemas.microsoft.com/office/drawing/2014/main" id="{EECA1699-BF1A-D74B-ADC3-A97B4237FD2E}"/>
              </a:ext>
            </a:extLst>
          </p:cNvPr>
          <p:cNvSpPr>
            <a:spLocks noGrp="1"/>
          </p:cNvSpPr>
          <p:nvPr>
            <p:ph idx="1"/>
          </p:nvPr>
        </p:nvSpPr>
        <p:spPr>
          <a:xfrm>
            <a:off x="1103312" y="2052918"/>
            <a:ext cx="10642220" cy="4195481"/>
          </a:xfrm>
        </p:spPr>
        <p:txBody>
          <a:bodyPr>
            <a:normAutofit/>
          </a:bodyPr>
          <a:lstStyle/>
          <a:p>
            <a:r>
              <a:rPr lang="en-US" dirty="0"/>
              <a:t>We need some kind of short term storage op code that uses less gas than full storage.</a:t>
            </a:r>
          </a:p>
          <a:p>
            <a:pPr lvl="1"/>
            <a:r>
              <a:rPr lang="en-US" dirty="0">
                <a:hlinkClick r:id="rId2"/>
              </a:rPr>
              <a:t>https://ethresear.ch/t/block-persistent-storage/817/7</a:t>
            </a:r>
            <a:endParaRPr lang="en-US" dirty="0"/>
          </a:p>
          <a:p>
            <a:pPr lvl="1"/>
            <a:r>
              <a:rPr lang="en-US" dirty="0"/>
              <a:t>It would be nice to have a much cheaper 0x46 BLOAD and 0x47 BSTORE that could store this mapping during the processing of the block so that my contract can swap out hashes for any additional transactions included in the block.</a:t>
            </a:r>
          </a:p>
          <a:p>
            <a:r>
              <a:rPr lang="en-US" dirty="0"/>
              <a:t>Native RLP decoding / hashing at a reasonable gas cost would be helpful.</a:t>
            </a:r>
          </a:p>
          <a:p>
            <a:r>
              <a:rPr lang="en-US" dirty="0"/>
              <a:t>Assembly can help reduce the gas costs.</a:t>
            </a:r>
          </a:p>
          <a:p>
            <a:r>
              <a:rPr lang="en-US" dirty="0"/>
              <a:t>Sparse trees are cheaper.</a:t>
            </a:r>
          </a:p>
          <a:p>
            <a:r>
              <a:rPr lang="en-US" dirty="0"/>
              <a:t>It isn’t realistic to do tree updating in solidity without a precompile.</a:t>
            </a:r>
          </a:p>
          <a:p>
            <a:pPr lvl="1"/>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2958970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3A30D-ED61-5845-8E89-0D5F481D1054}"/>
              </a:ext>
            </a:extLst>
          </p:cNvPr>
          <p:cNvSpPr>
            <a:spLocks noGrp="1"/>
          </p:cNvSpPr>
          <p:nvPr>
            <p:ph type="title"/>
          </p:nvPr>
        </p:nvSpPr>
        <p:spPr/>
        <p:txBody>
          <a:bodyPr/>
          <a:lstStyle/>
          <a:p>
            <a:r>
              <a:rPr lang="en-US" dirty="0"/>
              <a:t>Who am I?</a:t>
            </a:r>
          </a:p>
        </p:txBody>
      </p:sp>
      <p:sp>
        <p:nvSpPr>
          <p:cNvPr id="3" name="Text Placeholder 2">
            <a:extLst>
              <a:ext uri="{FF2B5EF4-FFF2-40B4-BE49-F238E27FC236}">
                <a16:creationId xmlns:a16="http://schemas.microsoft.com/office/drawing/2014/main" id="{32565732-AF13-1F43-B9C6-467E39C805F0}"/>
              </a:ext>
            </a:extLst>
          </p:cNvPr>
          <p:cNvSpPr>
            <a:spLocks noGrp="1"/>
          </p:cNvSpPr>
          <p:nvPr>
            <p:ph type="body" idx="1"/>
          </p:nvPr>
        </p:nvSpPr>
        <p:spPr/>
        <p:txBody>
          <a:bodyPr/>
          <a:lstStyle/>
          <a:p>
            <a:r>
              <a:rPr lang="en-US" dirty="0"/>
              <a:t>Austin Fatheree - @</a:t>
            </a:r>
            <a:r>
              <a:rPr lang="en-US" dirty="0" err="1"/>
              <a:t>afat</a:t>
            </a:r>
            <a:r>
              <a:rPr lang="en-US" dirty="0"/>
              <a:t> - @</a:t>
            </a:r>
            <a:r>
              <a:rPr lang="en-US" dirty="0" err="1"/>
              <a:t>hypercatallax</a:t>
            </a:r>
            <a:r>
              <a:rPr lang="en-US" dirty="0"/>
              <a:t> – </a:t>
            </a:r>
            <a:r>
              <a:rPr lang="en-US" dirty="0" err="1"/>
              <a:t>Austin@catallax.info</a:t>
            </a:r>
            <a:endParaRPr lang="en-US" dirty="0"/>
          </a:p>
        </p:txBody>
      </p:sp>
    </p:spTree>
    <p:extLst>
      <p:ext uri="{BB962C8B-B14F-4D97-AF65-F5344CB8AC3E}">
        <p14:creationId xmlns:p14="http://schemas.microsoft.com/office/powerpoint/2010/main" val="2750317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CE745-1FC5-BD47-B6DC-40F26B42ED95}"/>
              </a:ext>
            </a:extLst>
          </p:cNvPr>
          <p:cNvSpPr>
            <a:spLocks noGrp="1"/>
          </p:cNvSpPr>
          <p:nvPr>
            <p:ph type="title"/>
          </p:nvPr>
        </p:nvSpPr>
        <p:spPr/>
        <p:txBody>
          <a:bodyPr/>
          <a:lstStyle/>
          <a:p>
            <a:r>
              <a:rPr lang="en-US" dirty="0"/>
              <a:t>Stateless Code</a:t>
            </a:r>
          </a:p>
        </p:txBody>
      </p:sp>
      <p:sp>
        <p:nvSpPr>
          <p:cNvPr id="3" name="Text Placeholder 2">
            <a:extLst>
              <a:ext uri="{FF2B5EF4-FFF2-40B4-BE49-F238E27FC236}">
                <a16:creationId xmlns:a16="http://schemas.microsoft.com/office/drawing/2014/main" id="{CC5A96D1-E466-B945-B774-BBDA71980F5E}"/>
              </a:ext>
            </a:extLst>
          </p:cNvPr>
          <p:cNvSpPr>
            <a:spLocks noGrp="1"/>
          </p:cNvSpPr>
          <p:nvPr>
            <p:ph type="body" idx="1"/>
          </p:nvPr>
        </p:nvSpPr>
        <p:spPr/>
        <p:txBody>
          <a:bodyPr/>
          <a:lstStyle/>
          <a:p>
            <a:r>
              <a:rPr lang="en-US" dirty="0"/>
              <a:t>Stateless Data</a:t>
            </a:r>
          </a:p>
        </p:txBody>
      </p:sp>
      <p:sp>
        <p:nvSpPr>
          <p:cNvPr id="5" name="Text Placeholder 4">
            <a:extLst>
              <a:ext uri="{FF2B5EF4-FFF2-40B4-BE49-F238E27FC236}">
                <a16:creationId xmlns:a16="http://schemas.microsoft.com/office/drawing/2014/main" id="{90404B33-45BE-C54A-A814-5F5A585C560B}"/>
              </a:ext>
            </a:extLst>
          </p:cNvPr>
          <p:cNvSpPr>
            <a:spLocks noGrp="1"/>
          </p:cNvSpPr>
          <p:nvPr>
            <p:ph type="body" sz="half" idx="18"/>
          </p:nvPr>
        </p:nvSpPr>
        <p:spPr/>
        <p:txBody>
          <a:bodyPr/>
          <a:lstStyle/>
          <a:p>
            <a:pPr marL="285750" indent="-285750">
              <a:buFont typeface="Arial" panose="020B0604020202020204" pitchFamily="34" charset="0"/>
              <a:buChar char="•"/>
            </a:pPr>
            <a:r>
              <a:rPr lang="en-US" dirty="0"/>
              <a:t>Some or all data lives outside of the contract</a:t>
            </a:r>
          </a:p>
        </p:txBody>
      </p:sp>
      <p:sp>
        <p:nvSpPr>
          <p:cNvPr id="6" name="Text Placeholder 5">
            <a:extLst>
              <a:ext uri="{FF2B5EF4-FFF2-40B4-BE49-F238E27FC236}">
                <a16:creationId xmlns:a16="http://schemas.microsoft.com/office/drawing/2014/main" id="{0295A513-B9B7-574C-8E1D-18181D7DA8D3}"/>
              </a:ext>
            </a:extLst>
          </p:cNvPr>
          <p:cNvSpPr>
            <a:spLocks noGrp="1"/>
          </p:cNvSpPr>
          <p:nvPr>
            <p:ph type="body" sz="quarter" idx="3"/>
          </p:nvPr>
        </p:nvSpPr>
        <p:spPr/>
        <p:txBody>
          <a:bodyPr/>
          <a:lstStyle/>
          <a:p>
            <a:r>
              <a:rPr lang="en-US" dirty="0"/>
              <a:t>Stateless Code</a:t>
            </a:r>
          </a:p>
        </p:txBody>
      </p:sp>
      <p:sp>
        <p:nvSpPr>
          <p:cNvPr id="8" name="Text Placeholder 7">
            <a:extLst>
              <a:ext uri="{FF2B5EF4-FFF2-40B4-BE49-F238E27FC236}">
                <a16:creationId xmlns:a16="http://schemas.microsoft.com/office/drawing/2014/main" id="{E0F04EA0-2E60-2E4C-94F1-37C22A30C742}"/>
              </a:ext>
            </a:extLst>
          </p:cNvPr>
          <p:cNvSpPr>
            <a:spLocks noGrp="1"/>
          </p:cNvSpPr>
          <p:nvPr>
            <p:ph type="body" sz="half" idx="19"/>
          </p:nvPr>
        </p:nvSpPr>
        <p:spPr/>
        <p:txBody>
          <a:bodyPr/>
          <a:lstStyle/>
          <a:p>
            <a:pPr marL="285750" indent="-285750">
              <a:buFont typeface="Arial" panose="020B0604020202020204" pitchFamily="34" charset="0"/>
              <a:buChar char="•"/>
            </a:pPr>
            <a:r>
              <a:rPr lang="en-US" dirty="0"/>
              <a:t>Some or all of the code lives outside the contract</a:t>
            </a:r>
          </a:p>
        </p:txBody>
      </p:sp>
      <p:sp>
        <p:nvSpPr>
          <p:cNvPr id="9" name="Text Placeholder 8">
            <a:extLst>
              <a:ext uri="{FF2B5EF4-FFF2-40B4-BE49-F238E27FC236}">
                <a16:creationId xmlns:a16="http://schemas.microsoft.com/office/drawing/2014/main" id="{058781D9-0489-E842-A916-5EDD6432C54F}"/>
              </a:ext>
            </a:extLst>
          </p:cNvPr>
          <p:cNvSpPr>
            <a:spLocks noGrp="1"/>
          </p:cNvSpPr>
          <p:nvPr>
            <p:ph type="body" sz="quarter" idx="13"/>
          </p:nvPr>
        </p:nvSpPr>
        <p:spPr/>
        <p:txBody>
          <a:bodyPr/>
          <a:lstStyle/>
          <a:p>
            <a:r>
              <a:rPr lang="en-US" dirty="0"/>
              <a:t>Both!</a:t>
            </a:r>
          </a:p>
        </p:txBody>
      </p:sp>
      <p:sp>
        <p:nvSpPr>
          <p:cNvPr id="11" name="Text Placeholder 10">
            <a:extLst>
              <a:ext uri="{FF2B5EF4-FFF2-40B4-BE49-F238E27FC236}">
                <a16:creationId xmlns:a16="http://schemas.microsoft.com/office/drawing/2014/main" id="{CB07B112-B7E9-8F4B-A558-C8C16D896515}"/>
              </a:ext>
            </a:extLst>
          </p:cNvPr>
          <p:cNvSpPr>
            <a:spLocks noGrp="1"/>
          </p:cNvSpPr>
          <p:nvPr>
            <p:ph type="body" sz="half" idx="20"/>
          </p:nvPr>
        </p:nvSpPr>
        <p:spPr/>
        <p:txBody>
          <a:bodyPr/>
          <a:lstStyle/>
          <a:p>
            <a:pPr marL="285750" indent="-285750">
              <a:buFont typeface="Arial" panose="020B0604020202020204" pitchFamily="34" charset="0"/>
              <a:buChar char="•"/>
            </a:pPr>
            <a:r>
              <a:rPr lang="en-US" dirty="0"/>
              <a:t>Madness!</a:t>
            </a:r>
          </a:p>
        </p:txBody>
      </p:sp>
      <p:pic>
        <p:nvPicPr>
          <p:cNvPr id="12" name="Picture 11">
            <a:extLst>
              <a:ext uri="{FF2B5EF4-FFF2-40B4-BE49-F238E27FC236}">
                <a16:creationId xmlns:a16="http://schemas.microsoft.com/office/drawing/2014/main" id="{8AAD2C58-DE4F-2E40-9646-B44BDFD1BFAF}"/>
              </a:ext>
            </a:extLst>
          </p:cNvPr>
          <p:cNvPicPr>
            <a:picLocks noChangeAspect="1"/>
          </p:cNvPicPr>
          <p:nvPr/>
        </p:nvPicPr>
        <p:blipFill>
          <a:blip r:embed="rId2">
            <a:lum bright="70000" contrast="-70000"/>
          </a:blip>
          <a:stretch>
            <a:fillRect/>
          </a:stretch>
        </p:blipFill>
        <p:spPr>
          <a:xfrm>
            <a:off x="1391023" y="2209800"/>
            <a:ext cx="1270000" cy="1270000"/>
          </a:xfrm>
          <a:prstGeom prst="rect">
            <a:avLst/>
          </a:prstGeom>
        </p:spPr>
      </p:pic>
      <p:pic>
        <p:nvPicPr>
          <p:cNvPr id="13" name="Picture 12">
            <a:extLst>
              <a:ext uri="{FF2B5EF4-FFF2-40B4-BE49-F238E27FC236}">
                <a16:creationId xmlns:a16="http://schemas.microsoft.com/office/drawing/2014/main" id="{0BF5330D-0079-5D4D-A153-0015292654D2}"/>
              </a:ext>
            </a:extLst>
          </p:cNvPr>
          <p:cNvPicPr>
            <a:picLocks noChangeAspect="1"/>
          </p:cNvPicPr>
          <p:nvPr/>
        </p:nvPicPr>
        <p:blipFill>
          <a:blip r:embed="rId3">
            <a:lum bright="70000" contrast="-70000"/>
          </a:blip>
          <a:stretch>
            <a:fillRect/>
          </a:stretch>
        </p:blipFill>
        <p:spPr>
          <a:xfrm>
            <a:off x="4713472" y="2209800"/>
            <a:ext cx="1270000" cy="1270000"/>
          </a:xfrm>
          <a:prstGeom prst="rect">
            <a:avLst/>
          </a:prstGeom>
        </p:spPr>
      </p:pic>
      <p:pic>
        <p:nvPicPr>
          <p:cNvPr id="14" name="Picture 13">
            <a:extLst>
              <a:ext uri="{FF2B5EF4-FFF2-40B4-BE49-F238E27FC236}">
                <a16:creationId xmlns:a16="http://schemas.microsoft.com/office/drawing/2014/main" id="{F76AA77B-4686-B644-A31F-C7331B9AAAD4}"/>
              </a:ext>
            </a:extLst>
          </p:cNvPr>
          <p:cNvPicPr>
            <a:picLocks noChangeAspect="1"/>
          </p:cNvPicPr>
          <p:nvPr/>
        </p:nvPicPr>
        <p:blipFill>
          <a:blip r:embed="rId2">
            <a:lum bright="70000" contrast="-70000"/>
          </a:blip>
          <a:stretch>
            <a:fillRect/>
          </a:stretch>
        </p:blipFill>
        <p:spPr>
          <a:xfrm>
            <a:off x="7320756" y="2209800"/>
            <a:ext cx="1270000" cy="1270000"/>
          </a:xfrm>
          <a:prstGeom prst="rect">
            <a:avLst/>
          </a:prstGeom>
        </p:spPr>
      </p:pic>
      <p:pic>
        <p:nvPicPr>
          <p:cNvPr id="15" name="Picture 14">
            <a:extLst>
              <a:ext uri="{FF2B5EF4-FFF2-40B4-BE49-F238E27FC236}">
                <a16:creationId xmlns:a16="http://schemas.microsoft.com/office/drawing/2014/main" id="{186A8914-4A4D-9547-8AF3-3E4DB73A9E1B}"/>
              </a:ext>
            </a:extLst>
          </p:cNvPr>
          <p:cNvPicPr>
            <a:picLocks noChangeAspect="1"/>
          </p:cNvPicPr>
          <p:nvPr/>
        </p:nvPicPr>
        <p:blipFill>
          <a:blip r:embed="rId3">
            <a:lum bright="70000" contrast="-70000"/>
          </a:blip>
          <a:stretch>
            <a:fillRect/>
          </a:stretch>
        </p:blipFill>
        <p:spPr>
          <a:xfrm>
            <a:off x="9125356" y="2209800"/>
            <a:ext cx="1270000" cy="1270000"/>
          </a:xfrm>
          <a:prstGeom prst="rect">
            <a:avLst/>
          </a:prstGeom>
        </p:spPr>
      </p:pic>
      <p:sp>
        <p:nvSpPr>
          <p:cNvPr id="16" name="Text Placeholder 7">
            <a:extLst>
              <a:ext uri="{FF2B5EF4-FFF2-40B4-BE49-F238E27FC236}">
                <a16:creationId xmlns:a16="http://schemas.microsoft.com/office/drawing/2014/main" id="{0A3AC042-8AC7-C14F-B1FC-C9F4AFD32765}"/>
              </a:ext>
            </a:extLst>
          </p:cNvPr>
          <p:cNvSpPr txBox="1">
            <a:spLocks/>
          </p:cNvSpPr>
          <p:nvPr/>
        </p:nvSpPr>
        <p:spPr>
          <a:xfrm>
            <a:off x="8703906" y="2584991"/>
            <a:ext cx="521117" cy="519618"/>
          </a:xfrm>
          <a:prstGeom prst="rect">
            <a:avLst/>
          </a:prstGeom>
        </p:spPr>
        <p:txBody>
          <a:bodyPr vert="horz" lIns="91440" tIns="45720" rIns="91440" bIns="45720" rtlCol="0" anchor="t">
            <a:normAutofit fontScale="92500"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9pPr>
          </a:lstStyle>
          <a:p>
            <a:r>
              <a:rPr lang="en-US" sz="3200" dirty="0"/>
              <a:t>+</a:t>
            </a:r>
          </a:p>
        </p:txBody>
      </p:sp>
      <p:sp>
        <p:nvSpPr>
          <p:cNvPr id="17" name="Rectangle 16">
            <a:extLst>
              <a:ext uri="{FF2B5EF4-FFF2-40B4-BE49-F238E27FC236}">
                <a16:creationId xmlns:a16="http://schemas.microsoft.com/office/drawing/2014/main" id="{5D977C59-F6F5-674D-A543-145BCBA5397F}"/>
              </a:ext>
            </a:extLst>
          </p:cNvPr>
          <p:cNvSpPr/>
          <p:nvPr/>
        </p:nvSpPr>
        <p:spPr>
          <a:xfrm>
            <a:off x="222355" y="1599308"/>
            <a:ext cx="3552518" cy="5034708"/>
          </a:xfrm>
          <a:prstGeom prst="rect">
            <a:avLst/>
          </a:prstGeom>
          <a:solidFill>
            <a:schemeClr val="bg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EF75CD-6AE8-8B41-AF2B-E88FDA782461}"/>
              </a:ext>
            </a:extLst>
          </p:cNvPr>
          <p:cNvSpPr/>
          <p:nvPr/>
        </p:nvSpPr>
        <p:spPr>
          <a:xfrm>
            <a:off x="6934402" y="1586429"/>
            <a:ext cx="4479073" cy="5034708"/>
          </a:xfrm>
          <a:prstGeom prst="rect">
            <a:avLst/>
          </a:prstGeom>
          <a:solidFill>
            <a:schemeClr val="bg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0983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a:extLst>
              <a:ext uri="{FF2B5EF4-FFF2-40B4-BE49-F238E27FC236}">
                <a16:creationId xmlns:a16="http://schemas.microsoft.com/office/drawing/2014/main" id="{77BEB484-517B-CE46-9570-F6D2C6A4D497}"/>
              </a:ext>
            </a:extLst>
          </p:cNvPr>
          <p:cNvSpPr txBox="1">
            <a:spLocks/>
          </p:cNvSpPr>
          <p:nvPr/>
        </p:nvSpPr>
        <p:spPr>
          <a:xfrm>
            <a:off x="646111" y="452718"/>
            <a:ext cx="11266847"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err="1"/>
              <a:t>Catallax</a:t>
            </a:r>
            <a:r>
              <a:rPr lang="en-US" sz="3200" dirty="0"/>
              <a:t> – Decaying Currency – A gas problem</a:t>
            </a:r>
          </a:p>
        </p:txBody>
      </p:sp>
      <p:pic>
        <p:nvPicPr>
          <p:cNvPr id="4" name="Picture 3">
            <a:extLst>
              <a:ext uri="{FF2B5EF4-FFF2-40B4-BE49-F238E27FC236}">
                <a16:creationId xmlns:a16="http://schemas.microsoft.com/office/drawing/2014/main" id="{92D90FCD-DB45-D444-82A5-BF7824041D04}"/>
              </a:ext>
            </a:extLst>
          </p:cNvPr>
          <p:cNvPicPr>
            <a:picLocks noChangeAspect="1"/>
          </p:cNvPicPr>
          <p:nvPr/>
        </p:nvPicPr>
        <p:blipFill>
          <a:blip r:embed="rId2">
            <a:lum bright="70000" contrast="-70000"/>
          </a:blip>
          <a:stretch>
            <a:fillRect/>
          </a:stretch>
        </p:blipFill>
        <p:spPr>
          <a:xfrm>
            <a:off x="1133698" y="3077334"/>
            <a:ext cx="1270000" cy="1270000"/>
          </a:xfrm>
          <a:prstGeom prst="rect">
            <a:avLst/>
          </a:prstGeom>
        </p:spPr>
      </p:pic>
      <p:sp>
        <p:nvSpPr>
          <p:cNvPr id="40" name="Rectangle 39">
            <a:extLst>
              <a:ext uri="{FF2B5EF4-FFF2-40B4-BE49-F238E27FC236}">
                <a16:creationId xmlns:a16="http://schemas.microsoft.com/office/drawing/2014/main" id="{0CE7621B-F420-F341-A78F-8D4AFA0FE180}"/>
              </a:ext>
            </a:extLst>
          </p:cNvPr>
          <p:cNvSpPr/>
          <p:nvPr/>
        </p:nvSpPr>
        <p:spPr>
          <a:xfrm>
            <a:off x="1133698" y="4602988"/>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t>
            </a:r>
          </a:p>
        </p:txBody>
      </p:sp>
      <p:pic>
        <p:nvPicPr>
          <p:cNvPr id="41" name="Picture 40">
            <a:extLst>
              <a:ext uri="{FF2B5EF4-FFF2-40B4-BE49-F238E27FC236}">
                <a16:creationId xmlns:a16="http://schemas.microsoft.com/office/drawing/2014/main" id="{F4FF1DBB-E431-634F-9B6B-6A4884D57D0B}"/>
              </a:ext>
            </a:extLst>
          </p:cNvPr>
          <p:cNvPicPr>
            <a:picLocks noChangeAspect="1"/>
          </p:cNvPicPr>
          <p:nvPr/>
        </p:nvPicPr>
        <p:blipFill>
          <a:blip r:embed="rId2">
            <a:lum bright="70000" contrast="-70000"/>
          </a:blip>
          <a:stretch>
            <a:fillRect/>
          </a:stretch>
        </p:blipFill>
        <p:spPr>
          <a:xfrm>
            <a:off x="4261118" y="3077334"/>
            <a:ext cx="1270000" cy="1270000"/>
          </a:xfrm>
          <a:prstGeom prst="rect">
            <a:avLst/>
          </a:prstGeom>
        </p:spPr>
      </p:pic>
      <p:sp>
        <p:nvSpPr>
          <p:cNvPr id="45" name="Rectangle 44">
            <a:extLst>
              <a:ext uri="{FF2B5EF4-FFF2-40B4-BE49-F238E27FC236}">
                <a16:creationId xmlns:a16="http://schemas.microsoft.com/office/drawing/2014/main" id="{9C3C1502-22BA-874D-9BAF-AD848FF7AB17}"/>
              </a:ext>
            </a:extLst>
          </p:cNvPr>
          <p:cNvSpPr/>
          <p:nvPr/>
        </p:nvSpPr>
        <p:spPr>
          <a:xfrm>
            <a:off x="4261118" y="6006785"/>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a:t>
            </a:r>
          </a:p>
        </p:txBody>
      </p:sp>
      <p:pic>
        <p:nvPicPr>
          <p:cNvPr id="46" name="Picture 45">
            <a:extLst>
              <a:ext uri="{FF2B5EF4-FFF2-40B4-BE49-F238E27FC236}">
                <a16:creationId xmlns:a16="http://schemas.microsoft.com/office/drawing/2014/main" id="{40267DE1-0F18-704D-B90E-76A7B1C9D16D}"/>
              </a:ext>
            </a:extLst>
          </p:cNvPr>
          <p:cNvPicPr>
            <a:picLocks noChangeAspect="1"/>
          </p:cNvPicPr>
          <p:nvPr/>
        </p:nvPicPr>
        <p:blipFill>
          <a:blip r:embed="rId2">
            <a:duotone>
              <a:schemeClr val="accent3">
                <a:shade val="45000"/>
                <a:satMod val="135000"/>
              </a:schemeClr>
              <a:prstClr val="white"/>
            </a:duotone>
          </a:blip>
          <a:stretch>
            <a:fillRect/>
          </a:stretch>
        </p:blipFill>
        <p:spPr>
          <a:xfrm>
            <a:off x="4260578" y="4602988"/>
            <a:ext cx="1270000" cy="1270000"/>
          </a:xfrm>
          <a:prstGeom prst="rect">
            <a:avLst/>
          </a:prstGeom>
        </p:spPr>
      </p:pic>
      <p:pic>
        <p:nvPicPr>
          <p:cNvPr id="47" name="Picture 46">
            <a:extLst>
              <a:ext uri="{FF2B5EF4-FFF2-40B4-BE49-F238E27FC236}">
                <a16:creationId xmlns:a16="http://schemas.microsoft.com/office/drawing/2014/main" id="{9283D235-4E62-264B-8604-B55C5CBBD06C}"/>
              </a:ext>
            </a:extLst>
          </p:cNvPr>
          <p:cNvPicPr>
            <a:picLocks noChangeAspect="1"/>
          </p:cNvPicPr>
          <p:nvPr/>
        </p:nvPicPr>
        <p:blipFill>
          <a:blip r:embed="rId2">
            <a:duotone>
              <a:schemeClr val="accent1">
                <a:shade val="45000"/>
                <a:satMod val="135000"/>
              </a:schemeClr>
              <a:prstClr val="white"/>
            </a:duotone>
          </a:blip>
          <a:stretch>
            <a:fillRect/>
          </a:stretch>
        </p:blipFill>
        <p:spPr>
          <a:xfrm>
            <a:off x="4260578" y="1583384"/>
            <a:ext cx="1270000" cy="1270000"/>
          </a:xfrm>
          <a:prstGeom prst="rect">
            <a:avLst/>
          </a:prstGeom>
        </p:spPr>
      </p:pic>
      <p:sp>
        <p:nvSpPr>
          <p:cNvPr id="5" name="Right Arrow 4">
            <a:extLst>
              <a:ext uri="{FF2B5EF4-FFF2-40B4-BE49-F238E27FC236}">
                <a16:creationId xmlns:a16="http://schemas.microsoft.com/office/drawing/2014/main" id="{8503D9B2-22DA-614E-AEB0-1E2F6E32B03B}"/>
              </a:ext>
            </a:extLst>
          </p:cNvPr>
          <p:cNvSpPr/>
          <p:nvPr/>
        </p:nvSpPr>
        <p:spPr>
          <a:xfrm>
            <a:off x="2604752" y="3219360"/>
            <a:ext cx="1455312" cy="985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Payment</a:t>
            </a:r>
          </a:p>
        </p:txBody>
      </p:sp>
      <p:sp>
        <p:nvSpPr>
          <p:cNvPr id="51" name="Rectangle 50">
            <a:extLst>
              <a:ext uri="{FF2B5EF4-FFF2-40B4-BE49-F238E27FC236}">
                <a16:creationId xmlns:a16="http://schemas.microsoft.com/office/drawing/2014/main" id="{34002306-7549-2648-BD9E-564E3D972B23}"/>
              </a:ext>
            </a:extLst>
          </p:cNvPr>
          <p:cNvSpPr/>
          <p:nvPr/>
        </p:nvSpPr>
        <p:spPr>
          <a:xfrm>
            <a:off x="2604752" y="4165605"/>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T=1</a:t>
            </a:r>
          </a:p>
        </p:txBody>
      </p:sp>
      <p:grpSp>
        <p:nvGrpSpPr>
          <p:cNvPr id="6" name="Group 5">
            <a:extLst>
              <a:ext uri="{FF2B5EF4-FFF2-40B4-BE49-F238E27FC236}">
                <a16:creationId xmlns:a16="http://schemas.microsoft.com/office/drawing/2014/main" id="{2E003926-BB95-FA44-9084-20CD2E8F824C}"/>
              </a:ext>
            </a:extLst>
          </p:cNvPr>
          <p:cNvGrpSpPr/>
          <p:nvPr/>
        </p:nvGrpSpPr>
        <p:grpSpPr>
          <a:xfrm>
            <a:off x="7811724" y="1583384"/>
            <a:ext cx="495150" cy="1525654"/>
            <a:chOff x="7038991" y="1583384"/>
            <a:chExt cx="1270540" cy="4289604"/>
          </a:xfrm>
        </p:grpSpPr>
        <p:pic>
          <p:nvPicPr>
            <p:cNvPr id="52" name="Picture 51">
              <a:extLst>
                <a:ext uri="{FF2B5EF4-FFF2-40B4-BE49-F238E27FC236}">
                  <a16:creationId xmlns:a16="http://schemas.microsoft.com/office/drawing/2014/main" id="{B625C506-6F2E-C242-BECD-61C364561ED1}"/>
                </a:ext>
              </a:extLst>
            </p:cNvPr>
            <p:cNvPicPr>
              <a:picLocks noChangeAspect="1"/>
            </p:cNvPicPr>
            <p:nvPr/>
          </p:nvPicPr>
          <p:blipFill>
            <a:blip r:embed="rId2">
              <a:lum bright="70000" contrast="-70000"/>
            </a:blip>
            <a:stretch>
              <a:fillRect/>
            </a:stretch>
          </p:blipFill>
          <p:spPr>
            <a:xfrm>
              <a:off x="7039531" y="3077334"/>
              <a:ext cx="1270000" cy="1270000"/>
            </a:xfrm>
            <a:prstGeom prst="rect">
              <a:avLst/>
            </a:prstGeom>
          </p:spPr>
        </p:pic>
        <p:pic>
          <p:nvPicPr>
            <p:cNvPr id="55" name="Picture 54">
              <a:extLst>
                <a:ext uri="{FF2B5EF4-FFF2-40B4-BE49-F238E27FC236}">
                  <a16:creationId xmlns:a16="http://schemas.microsoft.com/office/drawing/2014/main" id="{564FD34B-D130-6643-AC58-A08634F010C3}"/>
                </a:ext>
              </a:extLst>
            </p:cNvPr>
            <p:cNvPicPr>
              <a:picLocks noChangeAspect="1"/>
            </p:cNvPicPr>
            <p:nvPr/>
          </p:nvPicPr>
          <p:blipFill>
            <a:blip r:embed="rId2">
              <a:duotone>
                <a:schemeClr val="accent3">
                  <a:shade val="45000"/>
                  <a:satMod val="135000"/>
                </a:schemeClr>
                <a:prstClr val="white"/>
              </a:duotone>
            </a:blip>
            <a:stretch>
              <a:fillRect/>
            </a:stretch>
          </p:blipFill>
          <p:spPr>
            <a:xfrm>
              <a:off x="7038991" y="4602988"/>
              <a:ext cx="1270000" cy="1270000"/>
            </a:xfrm>
            <a:prstGeom prst="rect">
              <a:avLst/>
            </a:prstGeom>
          </p:spPr>
        </p:pic>
        <p:pic>
          <p:nvPicPr>
            <p:cNvPr id="56" name="Picture 55">
              <a:extLst>
                <a:ext uri="{FF2B5EF4-FFF2-40B4-BE49-F238E27FC236}">
                  <a16:creationId xmlns:a16="http://schemas.microsoft.com/office/drawing/2014/main" id="{3D304BF1-A287-F344-A5EF-E131C35121B6}"/>
                </a:ext>
              </a:extLst>
            </p:cNvPr>
            <p:cNvPicPr>
              <a:picLocks noChangeAspect="1"/>
            </p:cNvPicPr>
            <p:nvPr/>
          </p:nvPicPr>
          <p:blipFill>
            <a:blip r:embed="rId2">
              <a:duotone>
                <a:schemeClr val="accent1">
                  <a:shade val="45000"/>
                  <a:satMod val="135000"/>
                </a:schemeClr>
                <a:prstClr val="white"/>
              </a:duotone>
            </a:blip>
            <a:stretch>
              <a:fillRect/>
            </a:stretch>
          </p:blipFill>
          <p:spPr>
            <a:xfrm>
              <a:off x="7038991" y="1583384"/>
              <a:ext cx="1270000" cy="1270000"/>
            </a:xfrm>
            <a:prstGeom prst="rect">
              <a:avLst/>
            </a:prstGeom>
          </p:spPr>
        </p:pic>
      </p:grpSp>
      <p:grpSp>
        <p:nvGrpSpPr>
          <p:cNvPr id="78" name="Group 77">
            <a:extLst>
              <a:ext uri="{FF2B5EF4-FFF2-40B4-BE49-F238E27FC236}">
                <a16:creationId xmlns:a16="http://schemas.microsoft.com/office/drawing/2014/main" id="{73153AF7-004E-C841-9117-164C2E0DE3F0}"/>
              </a:ext>
            </a:extLst>
          </p:cNvPr>
          <p:cNvGrpSpPr/>
          <p:nvPr/>
        </p:nvGrpSpPr>
        <p:grpSpPr>
          <a:xfrm>
            <a:off x="9336527" y="3173074"/>
            <a:ext cx="495150" cy="1525654"/>
            <a:chOff x="7038991" y="1583384"/>
            <a:chExt cx="1270540" cy="4289604"/>
          </a:xfrm>
        </p:grpSpPr>
        <p:pic>
          <p:nvPicPr>
            <p:cNvPr id="79" name="Picture 78">
              <a:extLst>
                <a:ext uri="{FF2B5EF4-FFF2-40B4-BE49-F238E27FC236}">
                  <a16:creationId xmlns:a16="http://schemas.microsoft.com/office/drawing/2014/main" id="{1FF3D337-C914-204A-B6D0-753E32218A91}"/>
                </a:ext>
              </a:extLst>
            </p:cNvPr>
            <p:cNvPicPr>
              <a:picLocks noChangeAspect="1"/>
            </p:cNvPicPr>
            <p:nvPr/>
          </p:nvPicPr>
          <p:blipFill>
            <a:blip r:embed="rId2">
              <a:lum bright="70000" contrast="-70000"/>
            </a:blip>
            <a:stretch>
              <a:fillRect/>
            </a:stretch>
          </p:blipFill>
          <p:spPr>
            <a:xfrm>
              <a:off x="7039531" y="3077334"/>
              <a:ext cx="1270000" cy="1270000"/>
            </a:xfrm>
            <a:prstGeom prst="rect">
              <a:avLst/>
            </a:prstGeom>
          </p:spPr>
        </p:pic>
        <p:pic>
          <p:nvPicPr>
            <p:cNvPr id="80" name="Picture 79">
              <a:extLst>
                <a:ext uri="{FF2B5EF4-FFF2-40B4-BE49-F238E27FC236}">
                  <a16:creationId xmlns:a16="http://schemas.microsoft.com/office/drawing/2014/main" id="{CF0F2793-0503-FA4A-824F-0E6BBBAF8DC5}"/>
                </a:ext>
              </a:extLst>
            </p:cNvPr>
            <p:cNvPicPr>
              <a:picLocks noChangeAspect="1"/>
            </p:cNvPicPr>
            <p:nvPr/>
          </p:nvPicPr>
          <p:blipFill>
            <a:blip r:embed="rId2">
              <a:duotone>
                <a:schemeClr val="accent3">
                  <a:shade val="45000"/>
                  <a:satMod val="135000"/>
                </a:schemeClr>
                <a:prstClr val="white"/>
              </a:duotone>
            </a:blip>
            <a:stretch>
              <a:fillRect/>
            </a:stretch>
          </p:blipFill>
          <p:spPr>
            <a:xfrm>
              <a:off x="7038991" y="4602988"/>
              <a:ext cx="1270000" cy="1270000"/>
            </a:xfrm>
            <a:prstGeom prst="rect">
              <a:avLst/>
            </a:prstGeom>
          </p:spPr>
        </p:pic>
        <p:pic>
          <p:nvPicPr>
            <p:cNvPr id="81" name="Picture 80">
              <a:extLst>
                <a:ext uri="{FF2B5EF4-FFF2-40B4-BE49-F238E27FC236}">
                  <a16:creationId xmlns:a16="http://schemas.microsoft.com/office/drawing/2014/main" id="{21D97529-77A2-C44C-ACD9-E7A44883D157}"/>
                </a:ext>
              </a:extLst>
            </p:cNvPr>
            <p:cNvPicPr>
              <a:picLocks noChangeAspect="1"/>
            </p:cNvPicPr>
            <p:nvPr/>
          </p:nvPicPr>
          <p:blipFill>
            <a:blip r:embed="rId2">
              <a:duotone>
                <a:schemeClr val="accent1">
                  <a:shade val="45000"/>
                  <a:satMod val="135000"/>
                </a:schemeClr>
                <a:prstClr val="white"/>
              </a:duotone>
            </a:blip>
            <a:stretch>
              <a:fillRect/>
            </a:stretch>
          </p:blipFill>
          <p:spPr>
            <a:xfrm>
              <a:off x="7038991" y="1583384"/>
              <a:ext cx="1270000" cy="1270000"/>
            </a:xfrm>
            <a:prstGeom prst="rect">
              <a:avLst/>
            </a:prstGeom>
          </p:spPr>
        </p:pic>
      </p:grpSp>
      <p:grpSp>
        <p:nvGrpSpPr>
          <p:cNvPr id="82" name="Group 81">
            <a:extLst>
              <a:ext uri="{FF2B5EF4-FFF2-40B4-BE49-F238E27FC236}">
                <a16:creationId xmlns:a16="http://schemas.microsoft.com/office/drawing/2014/main" id="{ECBB6676-D6B3-724B-8F58-E1B3F063B17B}"/>
              </a:ext>
            </a:extLst>
          </p:cNvPr>
          <p:cNvGrpSpPr/>
          <p:nvPr/>
        </p:nvGrpSpPr>
        <p:grpSpPr>
          <a:xfrm>
            <a:off x="7811724" y="4966446"/>
            <a:ext cx="495150" cy="1525654"/>
            <a:chOff x="7038991" y="1583384"/>
            <a:chExt cx="1270540" cy="4289604"/>
          </a:xfrm>
        </p:grpSpPr>
        <p:pic>
          <p:nvPicPr>
            <p:cNvPr id="83" name="Picture 82">
              <a:extLst>
                <a:ext uri="{FF2B5EF4-FFF2-40B4-BE49-F238E27FC236}">
                  <a16:creationId xmlns:a16="http://schemas.microsoft.com/office/drawing/2014/main" id="{32D54237-AABF-9B47-B98E-2E0547394200}"/>
                </a:ext>
              </a:extLst>
            </p:cNvPr>
            <p:cNvPicPr>
              <a:picLocks noChangeAspect="1"/>
            </p:cNvPicPr>
            <p:nvPr/>
          </p:nvPicPr>
          <p:blipFill>
            <a:blip r:embed="rId2">
              <a:lum bright="70000" contrast="-70000"/>
            </a:blip>
            <a:stretch>
              <a:fillRect/>
            </a:stretch>
          </p:blipFill>
          <p:spPr>
            <a:xfrm>
              <a:off x="7039531" y="3077334"/>
              <a:ext cx="1270000" cy="1270000"/>
            </a:xfrm>
            <a:prstGeom prst="rect">
              <a:avLst/>
            </a:prstGeom>
          </p:spPr>
        </p:pic>
        <p:pic>
          <p:nvPicPr>
            <p:cNvPr id="84" name="Picture 83">
              <a:extLst>
                <a:ext uri="{FF2B5EF4-FFF2-40B4-BE49-F238E27FC236}">
                  <a16:creationId xmlns:a16="http://schemas.microsoft.com/office/drawing/2014/main" id="{988C4712-D51E-9947-B609-9ED0138F5E52}"/>
                </a:ext>
              </a:extLst>
            </p:cNvPr>
            <p:cNvPicPr>
              <a:picLocks noChangeAspect="1"/>
            </p:cNvPicPr>
            <p:nvPr/>
          </p:nvPicPr>
          <p:blipFill>
            <a:blip r:embed="rId2">
              <a:duotone>
                <a:schemeClr val="accent3">
                  <a:shade val="45000"/>
                  <a:satMod val="135000"/>
                </a:schemeClr>
                <a:prstClr val="white"/>
              </a:duotone>
            </a:blip>
            <a:stretch>
              <a:fillRect/>
            </a:stretch>
          </p:blipFill>
          <p:spPr>
            <a:xfrm>
              <a:off x="7038991" y="4602988"/>
              <a:ext cx="1270000" cy="1270000"/>
            </a:xfrm>
            <a:prstGeom prst="rect">
              <a:avLst/>
            </a:prstGeom>
          </p:spPr>
        </p:pic>
        <p:pic>
          <p:nvPicPr>
            <p:cNvPr id="85" name="Picture 84">
              <a:extLst>
                <a:ext uri="{FF2B5EF4-FFF2-40B4-BE49-F238E27FC236}">
                  <a16:creationId xmlns:a16="http://schemas.microsoft.com/office/drawing/2014/main" id="{5028196F-E9FC-3E4B-8D88-8A720B88415B}"/>
                </a:ext>
              </a:extLst>
            </p:cNvPr>
            <p:cNvPicPr>
              <a:picLocks noChangeAspect="1"/>
            </p:cNvPicPr>
            <p:nvPr/>
          </p:nvPicPr>
          <p:blipFill>
            <a:blip r:embed="rId2">
              <a:duotone>
                <a:schemeClr val="accent1">
                  <a:shade val="45000"/>
                  <a:satMod val="135000"/>
                </a:schemeClr>
                <a:prstClr val="white"/>
              </a:duotone>
            </a:blip>
            <a:stretch>
              <a:fillRect/>
            </a:stretch>
          </p:blipFill>
          <p:spPr>
            <a:xfrm>
              <a:off x="7038991" y="1583384"/>
              <a:ext cx="1270000" cy="1270000"/>
            </a:xfrm>
            <a:prstGeom prst="rect">
              <a:avLst/>
            </a:prstGeom>
          </p:spPr>
        </p:pic>
      </p:grpSp>
      <p:sp>
        <p:nvSpPr>
          <p:cNvPr id="86" name="Right Arrow 85">
            <a:extLst>
              <a:ext uri="{FF2B5EF4-FFF2-40B4-BE49-F238E27FC236}">
                <a16:creationId xmlns:a16="http://schemas.microsoft.com/office/drawing/2014/main" id="{A6D38976-C2EB-1143-9456-2F9C681985C3}"/>
              </a:ext>
            </a:extLst>
          </p:cNvPr>
          <p:cNvSpPr/>
          <p:nvPr/>
        </p:nvSpPr>
        <p:spPr>
          <a:xfrm>
            <a:off x="5878413" y="1671398"/>
            <a:ext cx="1455312" cy="985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Payment</a:t>
            </a:r>
          </a:p>
        </p:txBody>
      </p:sp>
      <p:sp>
        <p:nvSpPr>
          <p:cNvPr id="87" name="Right Arrow 86">
            <a:extLst>
              <a:ext uri="{FF2B5EF4-FFF2-40B4-BE49-F238E27FC236}">
                <a16:creationId xmlns:a16="http://schemas.microsoft.com/office/drawing/2014/main" id="{B1EF91EB-304E-D140-820D-A84D68832219}"/>
              </a:ext>
            </a:extLst>
          </p:cNvPr>
          <p:cNvSpPr/>
          <p:nvPr/>
        </p:nvSpPr>
        <p:spPr>
          <a:xfrm>
            <a:off x="5994102" y="3342782"/>
            <a:ext cx="2879441" cy="985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Payment</a:t>
            </a:r>
          </a:p>
        </p:txBody>
      </p:sp>
      <p:sp>
        <p:nvSpPr>
          <p:cNvPr id="88" name="Right Arrow 87">
            <a:extLst>
              <a:ext uri="{FF2B5EF4-FFF2-40B4-BE49-F238E27FC236}">
                <a16:creationId xmlns:a16="http://schemas.microsoft.com/office/drawing/2014/main" id="{101BA374-38AD-8040-90EE-3166B14E188C}"/>
              </a:ext>
            </a:extLst>
          </p:cNvPr>
          <p:cNvSpPr/>
          <p:nvPr/>
        </p:nvSpPr>
        <p:spPr>
          <a:xfrm>
            <a:off x="5994102" y="4887040"/>
            <a:ext cx="1455312" cy="985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Payment</a:t>
            </a:r>
          </a:p>
        </p:txBody>
      </p:sp>
      <p:sp>
        <p:nvSpPr>
          <p:cNvPr id="89" name="Rectangle 88">
            <a:extLst>
              <a:ext uri="{FF2B5EF4-FFF2-40B4-BE49-F238E27FC236}">
                <a16:creationId xmlns:a16="http://schemas.microsoft.com/office/drawing/2014/main" id="{B9CB9933-4E3A-8941-9ABB-89E3C8CC19F2}"/>
              </a:ext>
            </a:extLst>
          </p:cNvPr>
          <p:cNvSpPr/>
          <p:nvPr/>
        </p:nvSpPr>
        <p:spPr>
          <a:xfrm>
            <a:off x="5668430" y="2475617"/>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T=2</a:t>
            </a:r>
          </a:p>
        </p:txBody>
      </p:sp>
      <p:sp>
        <p:nvSpPr>
          <p:cNvPr id="90" name="Rectangle 89">
            <a:extLst>
              <a:ext uri="{FF2B5EF4-FFF2-40B4-BE49-F238E27FC236}">
                <a16:creationId xmlns:a16="http://schemas.microsoft.com/office/drawing/2014/main" id="{8DE1A7B2-305B-3645-AC75-22FBA544B3DC}"/>
              </a:ext>
            </a:extLst>
          </p:cNvPr>
          <p:cNvSpPr/>
          <p:nvPr/>
        </p:nvSpPr>
        <p:spPr>
          <a:xfrm>
            <a:off x="6606069" y="4162447"/>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T=3</a:t>
            </a:r>
          </a:p>
        </p:txBody>
      </p:sp>
      <p:sp>
        <p:nvSpPr>
          <p:cNvPr id="91" name="Rectangle 90">
            <a:extLst>
              <a:ext uri="{FF2B5EF4-FFF2-40B4-BE49-F238E27FC236}">
                <a16:creationId xmlns:a16="http://schemas.microsoft.com/office/drawing/2014/main" id="{42499E3E-FBF7-1D45-8B0C-FAC6AAC81298}"/>
              </a:ext>
            </a:extLst>
          </p:cNvPr>
          <p:cNvSpPr/>
          <p:nvPr/>
        </p:nvSpPr>
        <p:spPr>
          <a:xfrm>
            <a:off x="5865137" y="5691259"/>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T=4</a:t>
            </a:r>
          </a:p>
        </p:txBody>
      </p:sp>
      <p:sp>
        <p:nvSpPr>
          <p:cNvPr id="92" name="Rectangle 91">
            <a:extLst>
              <a:ext uri="{FF2B5EF4-FFF2-40B4-BE49-F238E27FC236}">
                <a16:creationId xmlns:a16="http://schemas.microsoft.com/office/drawing/2014/main" id="{48C42024-5054-3246-B5DA-53DB9E49043F}"/>
              </a:ext>
            </a:extLst>
          </p:cNvPr>
          <p:cNvSpPr/>
          <p:nvPr/>
        </p:nvSpPr>
        <p:spPr>
          <a:xfrm>
            <a:off x="7424464" y="6472276"/>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r>
              <a:rPr lang="en-US" baseline="30000" dirty="0"/>
              <a:t>rd</a:t>
            </a:r>
            <a:r>
              <a:rPr lang="en-US" dirty="0"/>
              <a:t> Party</a:t>
            </a:r>
          </a:p>
        </p:txBody>
      </p:sp>
      <p:sp>
        <p:nvSpPr>
          <p:cNvPr id="93" name="Rectangle 92">
            <a:extLst>
              <a:ext uri="{FF2B5EF4-FFF2-40B4-BE49-F238E27FC236}">
                <a16:creationId xmlns:a16="http://schemas.microsoft.com/office/drawing/2014/main" id="{4338A430-2D55-DD41-BD40-97F414F88678}"/>
              </a:ext>
            </a:extLst>
          </p:cNvPr>
          <p:cNvSpPr/>
          <p:nvPr/>
        </p:nvSpPr>
        <p:spPr>
          <a:xfrm>
            <a:off x="7424464" y="3081402"/>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r>
              <a:rPr lang="en-US" baseline="30000" dirty="0"/>
              <a:t>rd</a:t>
            </a:r>
            <a:r>
              <a:rPr lang="en-US" dirty="0"/>
              <a:t> Party</a:t>
            </a:r>
          </a:p>
        </p:txBody>
      </p:sp>
      <p:sp>
        <p:nvSpPr>
          <p:cNvPr id="94" name="Rectangle 93">
            <a:extLst>
              <a:ext uri="{FF2B5EF4-FFF2-40B4-BE49-F238E27FC236}">
                <a16:creationId xmlns:a16="http://schemas.microsoft.com/office/drawing/2014/main" id="{6885D095-593F-C445-ACC5-B3D5A95A1F60}"/>
              </a:ext>
            </a:extLst>
          </p:cNvPr>
          <p:cNvSpPr/>
          <p:nvPr/>
        </p:nvSpPr>
        <p:spPr>
          <a:xfrm>
            <a:off x="8949267" y="4750920"/>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r>
              <a:rPr lang="en-US" baseline="30000" dirty="0"/>
              <a:t>rd</a:t>
            </a:r>
            <a:r>
              <a:rPr lang="en-US" dirty="0"/>
              <a:t> Party</a:t>
            </a:r>
          </a:p>
        </p:txBody>
      </p:sp>
    </p:spTree>
    <p:extLst>
      <p:ext uri="{BB962C8B-B14F-4D97-AF65-F5344CB8AC3E}">
        <p14:creationId xmlns:p14="http://schemas.microsoft.com/office/powerpoint/2010/main" val="1632515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a:extLst>
              <a:ext uri="{FF2B5EF4-FFF2-40B4-BE49-F238E27FC236}">
                <a16:creationId xmlns:a16="http://schemas.microsoft.com/office/drawing/2014/main" id="{77BEB484-517B-CE46-9570-F6D2C6A4D497}"/>
              </a:ext>
            </a:extLst>
          </p:cNvPr>
          <p:cNvSpPr txBox="1">
            <a:spLocks/>
          </p:cNvSpPr>
          <p:nvPr/>
        </p:nvSpPr>
        <p:spPr>
          <a:xfrm>
            <a:off x="646111" y="452718"/>
            <a:ext cx="11266847"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Move forward in time</a:t>
            </a:r>
          </a:p>
          <a:p>
            <a:r>
              <a:rPr lang="en-US" sz="3200" dirty="0" err="1"/>
              <a:t>Catallax</a:t>
            </a:r>
            <a:r>
              <a:rPr lang="en-US" sz="3200" dirty="0"/>
              <a:t> – Decaying Currency – A gas problem</a:t>
            </a:r>
          </a:p>
        </p:txBody>
      </p:sp>
      <p:pic>
        <p:nvPicPr>
          <p:cNvPr id="4" name="Picture 3">
            <a:extLst>
              <a:ext uri="{FF2B5EF4-FFF2-40B4-BE49-F238E27FC236}">
                <a16:creationId xmlns:a16="http://schemas.microsoft.com/office/drawing/2014/main" id="{92D90FCD-DB45-D444-82A5-BF7824041D04}"/>
              </a:ext>
            </a:extLst>
          </p:cNvPr>
          <p:cNvPicPr>
            <a:picLocks noChangeAspect="1"/>
          </p:cNvPicPr>
          <p:nvPr/>
        </p:nvPicPr>
        <p:blipFill>
          <a:blip r:embed="rId2">
            <a:lum bright="70000" contrast="-70000"/>
          </a:blip>
          <a:stretch>
            <a:fillRect/>
          </a:stretch>
        </p:blipFill>
        <p:spPr>
          <a:xfrm>
            <a:off x="1133698" y="3077334"/>
            <a:ext cx="1270000" cy="1270000"/>
          </a:xfrm>
          <a:prstGeom prst="rect">
            <a:avLst/>
          </a:prstGeom>
        </p:spPr>
      </p:pic>
      <p:sp>
        <p:nvSpPr>
          <p:cNvPr id="40" name="Rectangle 39">
            <a:extLst>
              <a:ext uri="{FF2B5EF4-FFF2-40B4-BE49-F238E27FC236}">
                <a16:creationId xmlns:a16="http://schemas.microsoft.com/office/drawing/2014/main" id="{0CE7621B-F420-F341-A78F-8D4AFA0FE180}"/>
              </a:ext>
            </a:extLst>
          </p:cNvPr>
          <p:cNvSpPr/>
          <p:nvPr/>
        </p:nvSpPr>
        <p:spPr>
          <a:xfrm>
            <a:off x="1133698" y="4602988"/>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t>
            </a:r>
          </a:p>
        </p:txBody>
      </p:sp>
      <p:pic>
        <p:nvPicPr>
          <p:cNvPr id="41" name="Picture 40">
            <a:extLst>
              <a:ext uri="{FF2B5EF4-FFF2-40B4-BE49-F238E27FC236}">
                <a16:creationId xmlns:a16="http://schemas.microsoft.com/office/drawing/2014/main" id="{F4FF1DBB-E431-634F-9B6B-6A4884D57D0B}"/>
              </a:ext>
            </a:extLst>
          </p:cNvPr>
          <p:cNvPicPr>
            <a:picLocks noChangeAspect="1"/>
          </p:cNvPicPr>
          <p:nvPr/>
        </p:nvPicPr>
        <p:blipFill>
          <a:blip r:embed="rId2">
            <a:lum bright="70000" contrast="-70000"/>
          </a:blip>
          <a:stretch>
            <a:fillRect/>
          </a:stretch>
        </p:blipFill>
        <p:spPr>
          <a:xfrm>
            <a:off x="4261118" y="3077334"/>
            <a:ext cx="1270000" cy="1270000"/>
          </a:xfrm>
          <a:prstGeom prst="rect">
            <a:avLst/>
          </a:prstGeom>
        </p:spPr>
      </p:pic>
      <p:sp>
        <p:nvSpPr>
          <p:cNvPr id="45" name="Rectangle 44">
            <a:extLst>
              <a:ext uri="{FF2B5EF4-FFF2-40B4-BE49-F238E27FC236}">
                <a16:creationId xmlns:a16="http://schemas.microsoft.com/office/drawing/2014/main" id="{9C3C1502-22BA-874D-9BAF-AD848FF7AB17}"/>
              </a:ext>
            </a:extLst>
          </p:cNvPr>
          <p:cNvSpPr/>
          <p:nvPr/>
        </p:nvSpPr>
        <p:spPr>
          <a:xfrm>
            <a:off x="4261118" y="6006785"/>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a:t>
            </a:r>
          </a:p>
        </p:txBody>
      </p:sp>
      <p:pic>
        <p:nvPicPr>
          <p:cNvPr id="46" name="Picture 45">
            <a:extLst>
              <a:ext uri="{FF2B5EF4-FFF2-40B4-BE49-F238E27FC236}">
                <a16:creationId xmlns:a16="http://schemas.microsoft.com/office/drawing/2014/main" id="{40267DE1-0F18-704D-B90E-76A7B1C9D16D}"/>
              </a:ext>
            </a:extLst>
          </p:cNvPr>
          <p:cNvPicPr>
            <a:picLocks noChangeAspect="1"/>
          </p:cNvPicPr>
          <p:nvPr/>
        </p:nvPicPr>
        <p:blipFill>
          <a:blip r:embed="rId2">
            <a:duotone>
              <a:schemeClr val="accent3">
                <a:shade val="45000"/>
                <a:satMod val="135000"/>
              </a:schemeClr>
              <a:prstClr val="white"/>
            </a:duotone>
          </a:blip>
          <a:stretch>
            <a:fillRect/>
          </a:stretch>
        </p:blipFill>
        <p:spPr>
          <a:xfrm>
            <a:off x="4260578" y="4602988"/>
            <a:ext cx="1270000" cy="1270000"/>
          </a:xfrm>
          <a:prstGeom prst="rect">
            <a:avLst/>
          </a:prstGeom>
        </p:spPr>
      </p:pic>
      <p:pic>
        <p:nvPicPr>
          <p:cNvPr id="47" name="Picture 46">
            <a:extLst>
              <a:ext uri="{FF2B5EF4-FFF2-40B4-BE49-F238E27FC236}">
                <a16:creationId xmlns:a16="http://schemas.microsoft.com/office/drawing/2014/main" id="{9283D235-4E62-264B-8604-B55C5CBBD06C}"/>
              </a:ext>
            </a:extLst>
          </p:cNvPr>
          <p:cNvPicPr>
            <a:picLocks noChangeAspect="1"/>
          </p:cNvPicPr>
          <p:nvPr/>
        </p:nvPicPr>
        <p:blipFill>
          <a:blip r:embed="rId2">
            <a:duotone>
              <a:schemeClr val="accent1">
                <a:shade val="45000"/>
                <a:satMod val="135000"/>
              </a:schemeClr>
              <a:prstClr val="white"/>
            </a:duotone>
          </a:blip>
          <a:stretch>
            <a:fillRect/>
          </a:stretch>
        </p:blipFill>
        <p:spPr>
          <a:xfrm>
            <a:off x="4260578" y="1583384"/>
            <a:ext cx="1270000" cy="1270000"/>
          </a:xfrm>
          <a:prstGeom prst="rect">
            <a:avLst/>
          </a:prstGeom>
        </p:spPr>
      </p:pic>
      <p:sp>
        <p:nvSpPr>
          <p:cNvPr id="5" name="Right Arrow 4">
            <a:extLst>
              <a:ext uri="{FF2B5EF4-FFF2-40B4-BE49-F238E27FC236}">
                <a16:creationId xmlns:a16="http://schemas.microsoft.com/office/drawing/2014/main" id="{8503D9B2-22DA-614E-AEB0-1E2F6E32B03B}"/>
              </a:ext>
            </a:extLst>
          </p:cNvPr>
          <p:cNvSpPr/>
          <p:nvPr/>
        </p:nvSpPr>
        <p:spPr>
          <a:xfrm>
            <a:off x="2604752" y="3219360"/>
            <a:ext cx="1455312" cy="985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Payment</a:t>
            </a:r>
          </a:p>
        </p:txBody>
      </p:sp>
      <p:sp>
        <p:nvSpPr>
          <p:cNvPr id="51" name="Rectangle 50">
            <a:extLst>
              <a:ext uri="{FF2B5EF4-FFF2-40B4-BE49-F238E27FC236}">
                <a16:creationId xmlns:a16="http://schemas.microsoft.com/office/drawing/2014/main" id="{34002306-7549-2648-BD9E-564E3D972B23}"/>
              </a:ext>
            </a:extLst>
          </p:cNvPr>
          <p:cNvSpPr/>
          <p:nvPr/>
        </p:nvSpPr>
        <p:spPr>
          <a:xfrm>
            <a:off x="2604752" y="4165605"/>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T=1</a:t>
            </a:r>
          </a:p>
        </p:txBody>
      </p:sp>
      <p:grpSp>
        <p:nvGrpSpPr>
          <p:cNvPr id="6" name="Group 5">
            <a:extLst>
              <a:ext uri="{FF2B5EF4-FFF2-40B4-BE49-F238E27FC236}">
                <a16:creationId xmlns:a16="http://schemas.microsoft.com/office/drawing/2014/main" id="{2E003926-BB95-FA44-9084-20CD2E8F824C}"/>
              </a:ext>
            </a:extLst>
          </p:cNvPr>
          <p:cNvGrpSpPr/>
          <p:nvPr/>
        </p:nvGrpSpPr>
        <p:grpSpPr>
          <a:xfrm>
            <a:off x="7811724" y="1583384"/>
            <a:ext cx="495150" cy="1525654"/>
            <a:chOff x="7038991" y="1583384"/>
            <a:chExt cx="1270540" cy="4289604"/>
          </a:xfrm>
        </p:grpSpPr>
        <p:pic>
          <p:nvPicPr>
            <p:cNvPr id="52" name="Picture 51">
              <a:extLst>
                <a:ext uri="{FF2B5EF4-FFF2-40B4-BE49-F238E27FC236}">
                  <a16:creationId xmlns:a16="http://schemas.microsoft.com/office/drawing/2014/main" id="{B625C506-6F2E-C242-BECD-61C364561ED1}"/>
                </a:ext>
              </a:extLst>
            </p:cNvPr>
            <p:cNvPicPr>
              <a:picLocks noChangeAspect="1"/>
            </p:cNvPicPr>
            <p:nvPr/>
          </p:nvPicPr>
          <p:blipFill>
            <a:blip r:embed="rId2">
              <a:lum bright="70000" contrast="-70000"/>
            </a:blip>
            <a:stretch>
              <a:fillRect/>
            </a:stretch>
          </p:blipFill>
          <p:spPr>
            <a:xfrm>
              <a:off x="7039531" y="3077334"/>
              <a:ext cx="1270000" cy="1270000"/>
            </a:xfrm>
            <a:prstGeom prst="rect">
              <a:avLst/>
            </a:prstGeom>
          </p:spPr>
        </p:pic>
        <p:pic>
          <p:nvPicPr>
            <p:cNvPr id="55" name="Picture 54">
              <a:extLst>
                <a:ext uri="{FF2B5EF4-FFF2-40B4-BE49-F238E27FC236}">
                  <a16:creationId xmlns:a16="http://schemas.microsoft.com/office/drawing/2014/main" id="{564FD34B-D130-6643-AC58-A08634F010C3}"/>
                </a:ext>
              </a:extLst>
            </p:cNvPr>
            <p:cNvPicPr>
              <a:picLocks noChangeAspect="1"/>
            </p:cNvPicPr>
            <p:nvPr/>
          </p:nvPicPr>
          <p:blipFill>
            <a:blip r:embed="rId2">
              <a:duotone>
                <a:schemeClr val="accent3">
                  <a:shade val="45000"/>
                  <a:satMod val="135000"/>
                </a:schemeClr>
                <a:prstClr val="white"/>
              </a:duotone>
            </a:blip>
            <a:stretch>
              <a:fillRect/>
            </a:stretch>
          </p:blipFill>
          <p:spPr>
            <a:xfrm>
              <a:off x="7038991" y="4602988"/>
              <a:ext cx="1270000" cy="1270000"/>
            </a:xfrm>
            <a:prstGeom prst="rect">
              <a:avLst/>
            </a:prstGeom>
          </p:spPr>
        </p:pic>
        <p:pic>
          <p:nvPicPr>
            <p:cNvPr id="56" name="Picture 55">
              <a:extLst>
                <a:ext uri="{FF2B5EF4-FFF2-40B4-BE49-F238E27FC236}">
                  <a16:creationId xmlns:a16="http://schemas.microsoft.com/office/drawing/2014/main" id="{3D304BF1-A287-F344-A5EF-E131C35121B6}"/>
                </a:ext>
              </a:extLst>
            </p:cNvPr>
            <p:cNvPicPr>
              <a:picLocks noChangeAspect="1"/>
            </p:cNvPicPr>
            <p:nvPr/>
          </p:nvPicPr>
          <p:blipFill>
            <a:blip r:embed="rId2">
              <a:duotone>
                <a:schemeClr val="accent1">
                  <a:shade val="45000"/>
                  <a:satMod val="135000"/>
                </a:schemeClr>
                <a:prstClr val="white"/>
              </a:duotone>
            </a:blip>
            <a:stretch>
              <a:fillRect/>
            </a:stretch>
          </p:blipFill>
          <p:spPr>
            <a:xfrm>
              <a:off x="7038991" y="1583384"/>
              <a:ext cx="1270000" cy="1270000"/>
            </a:xfrm>
            <a:prstGeom prst="rect">
              <a:avLst/>
            </a:prstGeom>
          </p:spPr>
        </p:pic>
      </p:grpSp>
      <p:grpSp>
        <p:nvGrpSpPr>
          <p:cNvPr id="78" name="Group 77">
            <a:extLst>
              <a:ext uri="{FF2B5EF4-FFF2-40B4-BE49-F238E27FC236}">
                <a16:creationId xmlns:a16="http://schemas.microsoft.com/office/drawing/2014/main" id="{73153AF7-004E-C841-9117-164C2E0DE3F0}"/>
              </a:ext>
            </a:extLst>
          </p:cNvPr>
          <p:cNvGrpSpPr/>
          <p:nvPr/>
        </p:nvGrpSpPr>
        <p:grpSpPr>
          <a:xfrm>
            <a:off x="9336527" y="3173074"/>
            <a:ext cx="495150" cy="1525654"/>
            <a:chOff x="7038991" y="1583384"/>
            <a:chExt cx="1270540" cy="4289604"/>
          </a:xfrm>
        </p:grpSpPr>
        <p:pic>
          <p:nvPicPr>
            <p:cNvPr id="79" name="Picture 78">
              <a:extLst>
                <a:ext uri="{FF2B5EF4-FFF2-40B4-BE49-F238E27FC236}">
                  <a16:creationId xmlns:a16="http://schemas.microsoft.com/office/drawing/2014/main" id="{1FF3D337-C914-204A-B6D0-753E32218A91}"/>
                </a:ext>
              </a:extLst>
            </p:cNvPr>
            <p:cNvPicPr>
              <a:picLocks noChangeAspect="1"/>
            </p:cNvPicPr>
            <p:nvPr/>
          </p:nvPicPr>
          <p:blipFill>
            <a:blip r:embed="rId2">
              <a:lum bright="70000" contrast="-70000"/>
            </a:blip>
            <a:stretch>
              <a:fillRect/>
            </a:stretch>
          </p:blipFill>
          <p:spPr>
            <a:xfrm>
              <a:off x="7039531" y="3077334"/>
              <a:ext cx="1270000" cy="1270000"/>
            </a:xfrm>
            <a:prstGeom prst="rect">
              <a:avLst/>
            </a:prstGeom>
          </p:spPr>
        </p:pic>
        <p:pic>
          <p:nvPicPr>
            <p:cNvPr id="80" name="Picture 79">
              <a:extLst>
                <a:ext uri="{FF2B5EF4-FFF2-40B4-BE49-F238E27FC236}">
                  <a16:creationId xmlns:a16="http://schemas.microsoft.com/office/drawing/2014/main" id="{CF0F2793-0503-FA4A-824F-0E6BBBAF8DC5}"/>
                </a:ext>
              </a:extLst>
            </p:cNvPr>
            <p:cNvPicPr>
              <a:picLocks noChangeAspect="1"/>
            </p:cNvPicPr>
            <p:nvPr/>
          </p:nvPicPr>
          <p:blipFill>
            <a:blip r:embed="rId2">
              <a:duotone>
                <a:schemeClr val="accent3">
                  <a:shade val="45000"/>
                  <a:satMod val="135000"/>
                </a:schemeClr>
                <a:prstClr val="white"/>
              </a:duotone>
            </a:blip>
            <a:stretch>
              <a:fillRect/>
            </a:stretch>
          </p:blipFill>
          <p:spPr>
            <a:xfrm>
              <a:off x="7038991" y="4602988"/>
              <a:ext cx="1270000" cy="1270000"/>
            </a:xfrm>
            <a:prstGeom prst="rect">
              <a:avLst/>
            </a:prstGeom>
          </p:spPr>
        </p:pic>
        <p:pic>
          <p:nvPicPr>
            <p:cNvPr id="81" name="Picture 80">
              <a:extLst>
                <a:ext uri="{FF2B5EF4-FFF2-40B4-BE49-F238E27FC236}">
                  <a16:creationId xmlns:a16="http://schemas.microsoft.com/office/drawing/2014/main" id="{21D97529-77A2-C44C-ACD9-E7A44883D157}"/>
                </a:ext>
              </a:extLst>
            </p:cNvPr>
            <p:cNvPicPr>
              <a:picLocks noChangeAspect="1"/>
            </p:cNvPicPr>
            <p:nvPr/>
          </p:nvPicPr>
          <p:blipFill>
            <a:blip r:embed="rId2">
              <a:duotone>
                <a:schemeClr val="accent1">
                  <a:shade val="45000"/>
                  <a:satMod val="135000"/>
                </a:schemeClr>
                <a:prstClr val="white"/>
              </a:duotone>
            </a:blip>
            <a:stretch>
              <a:fillRect/>
            </a:stretch>
          </p:blipFill>
          <p:spPr>
            <a:xfrm>
              <a:off x="7038991" y="1583384"/>
              <a:ext cx="1270000" cy="1270000"/>
            </a:xfrm>
            <a:prstGeom prst="rect">
              <a:avLst/>
            </a:prstGeom>
          </p:spPr>
        </p:pic>
      </p:grpSp>
      <p:grpSp>
        <p:nvGrpSpPr>
          <p:cNvPr id="82" name="Group 81">
            <a:extLst>
              <a:ext uri="{FF2B5EF4-FFF2-40B4-BE49-F238E27FC236}">
                <a16:creationId xmlns:a16="http://schemas.microsoft.com/office/drawing/2014/main" id="{ECBB6676-D6B3-724B-8F58-E1B3F063B17B}"/>
              </a:ext>
            </a:extLst>
          </p:cNvPr>
          <p:cNvGrpSpPr/>
          <p:nvPr/>
        </p:nvGrpSpPr>
        <p:grpSpPr>
          <a:xfrm>
            <a:off x="7811724" y="4966446"/>
            <a:ext cx="495150" cy="1525654"/>
            <a:chOff x="7038991" y="1583384"/>
            <a:chExt cx="1270540" cy="4289604"/>
          </a:xfrm>
        </p:grpSpPr>
        <p:pic>
          <p:nvPicPr>
            <p:cNvPr id="83" name="Picture 82">
              <a:extLst>
                <a:ext uri="{FF2B5EF4-FFF2-40B4-BE49-F238E27FC236}">
                  <a16:creationId xmlns:a16="http://schemas.microsoft.com/office/drawing/2014/main" id="{32D54237-AABF-9B47-B98E-2E0547394200}"/>
                </a:ext>
              </a:extLst>
            </p:cNvPr>
            <p:cNvPicPr>
              <a:picLocks noChangeAspect="1"/>
            </p:cNvPicPr>
            <p:nvPr/>
          </p:nvPicPr>
          <p:blipFill>
            <a:blip r:embed="rId2">
              <a:lum bright="70000" contrast="-70000"/>
            </a:blip>
            <a:stretch>
              <a:fillRect/>
            </a:stretch>
          </p:blipFill>
          <p:spPr>
            <a:xfrm>
              <a:off x="7039531" y="3077334"/>
              <a:ext cx="1270000" cy="1270000"/>
            </a:xfrm>
            <a:prstGeom prst="rect">
              <a:avLst/>
            </a:prstGeom>
          </p:spPr>
        </p:pic>
        <p:pic>
          <p:nvPicPr>
            <p:cNvPr id="84" name="Picture 83">
              <a:extLst>
                <a:ext uri="{FF2B5EF4-FFF2-40B4-BE49-F238E27FC236}">
                  <a16:creationId xmlns:a16="http://schemas.microsoft.com/office/drawing/2014/main" id="{988C4712-D51E-9947-B609-9ED0138F5E52}"/>
                </a:ext>
              </a:extLst>
            </p:cNvPr>
            <p:cNvPicPr>
              <a:picLocks noChangeAspect="1"/>
            </p:cNvPicPr>
            <p:nvPr/>
          </p:nvPicPr>
          <p:blipFill>
            <a:blip r:embed="rId2">
              <a:duotone>
                <a:schemeClr val="accent3">
                  <a:shade val="45000"/>
                  <a:satMod val="135000"/>
                </a:schemeClr>
                <a:prstClr val="white"/>
              </a:duotone>
            </a:blip>
            <a:stretch>
              <a:fillRect/>
            </a:stretch>
          </p:blipFill>
          <p:spPr>
            <a:xfrm>
              <a:off x="7038991" y="4602988"/>
              <a:ext cx="1270000" cy="1270000"/>
            </a:xfrm>
            <a:prstGeom prst="rect">
              <a:avLst/>
            </a:prstGeom>
          </p:spPr>
        </p:pic>
        <p:pic>
          <p:nvPicPr>
            <p:cNvPr id="85" name="Picture 84">
              <a:extLst>
                <a:ext uri="{FF2B5EF4-FFF2-40B4-BE49-F238E27FC236}">
                  <a16:creationId xmlns:a16="http://schemas.microsoft.com/office/drawing/2014/main" id="{5028196F-E9FC-3E4B-8D88-8A720B88415B}"/>
                </a:ext>
              </a:extLst>
            </p:cNvPr>
            <p:cNvPicPr>
              <a:picLocks noChangeAspect="1"/>
            </p:cNvPicPr>
            <p:nvPr/>
          </p:nvPicPr>
          <p:blipFill>
            <a:blip r:embed="rId2">
              <a:duotone>
                <a:schemeClr val="accent1">
                  <a:shade val="45000"/>
                  <a:satMod val="135000"/>
                </a:schemeClr>
                <a:prstClr val="white"/>
              </a:duotone>
            </a:blip>
            <a:stretch>
              <a:fillRect/>
            </a:stretch>
          </p:blipFill>
          <p:spPr>
            <a:xfrm>
              <a:off x="7038991" y="1583384"/>
              <a:ext cx="1270000" cy="1270000"/>
            </a:xfrm>
            <a:prstGeom prst="rect">
              <a:avLst/>
            </a:prstGeom>
          </p:spPr>
        </p:pic>
      </p:grpSp>
      <p:sp>
        <p:nvSpPr>
          <p:cNvPr id="86" name="Right Arrow 85">
            <a:extLst>
              <a:ext uri="{FF2B5EF4-FFF2-40B4-BE49-F238E27FC236}">
                <a16:creationId xmlns:a16="http://schemas.microsoft.com/office/drawing/2014/main" id="{A6D38976-C2EB-1143-9456-2F9C681985C3}"/>
              </a:ext>
            </a:extLst>
          </p:cNvPr>
          <p:cNvSpPr/>
          <p:nvPr/>
        </p:nvSpPr>
        <p:spPr>
          <a:xfrm>
            <a:off x="5878413" y="1671398"/>
            <a:ext cx="1455312" cy="985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Payment</a:t>
            </a:r>
          </a:p>
        </p:txBody>
      </p:sp>
      <p:sp>
        <p:nvSpPr>
          <p:cNvPr id="87" name="Right Arrow 86">
            <a:extLst>
              <a:ext uri="{FF2B5EF4-FFF2-40B4-BE49-F238E27FC236}">
                <a16:creationId xmlns:a16="http://schemas.microsoft.com/office/drawing/2014/main" id="{B1EF91EB-304E-D140-820D-A84D68832219}"/>
              </a:ext>
            </a:extLst>
          </p:cNvPr>
          <p:cNvSpPr/>
          <p:nvPr/>
        </p:nvSpPr>
        <p:spPr>
          <a:xfrm>
            <a:off x="5994102" y="3342782"/>
            <a:ext cx="2879441" cy="985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Payment</a:t>
            </a:r>
          </a:p>
        </p:txBody>
      </p:sp>
      <p:sp>
        <p:nvSpPr>
          <p:cNvPr id="88" name="Right Arrow 87">
            <a:extLst>
              <a:ext uri="{FF2B5EF4-FFF2-40B4-BE49-F238E27FC236}">
                <a16:creationId xmlns:a16="http://schemas.microsoft.com/office/drawing/2014/main" id="{101BA374-38AD-8040-90EE-3166B14E188C}"/>
              </a:ext>
            </a:extLst>
          </p:cNvPr>
          <p:cNvSpPr/>
          <p:nvPr/>
        </p:nvSpPr>
        <p:spPr>
          <a:xfrm>
            <a:off x="5994102" y="4887040"/>
            <a:ext cx="1455312" cy="985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Payment</a:t>
            </a:r>
          </a:p>
        </p:txBody>
      </p:sp>
      <p:sp>
        <p:nvSpPr>
          <p:cNvPr id="89" name="Rectangle 88">
            <a:extLst>
              <a:ext uri="{FF2B5EF4-FFF2-40B4-BE49-F238E27FC236}">
                <a16:creationId xmlns:a16="http://schemas.microsoft.com/office/drawing/2014/main" id="{B9CB9933-4E3A-8941-9ABB-89E3C8CC19F2}"/>
              </a:ext>
            </a:extLst>
          </p:cNvPr>
          <p:cNvSpPr/>
          <p:nvPr/>
        </p:nvSpPr>
        <p:spPr>
          <a:xfrm>
            <a:off x="5668430" y="2475617"/>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T=2</a:t>
            </a:r>
          </a:p>
        </p:txBody>
      </p:sp>
      <p:sp>
        <p:nvSpPr>
          <p:cNvPr id="90" name="Rectangle 89">
            <a:extLst>
              <a:ext uri="{FF2B5EF4-FFF2-40B4-BE49-F238E27FC236}">
                <a16:creationId xmlns:a16="http://schemas.microsoft.com/office/drawing/2014/main" id="{8DE1A7B2-305B-3645-AC75-22FBA544B3DC}"/>
              </a:ext>
            </a:extLst>
          </p:cNvPr>
          <p:cNvSpPr/>
          <p:nvPr/>
        </p:nvSpPr>
        <p:spPr>
          <a:xfrm>
            <a:off x="6606069" y="4162447"/>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T=3</a:t>
            </a:r>
          </a:p>
        </p:txBody>
      </p:sp>
      <p:sp>
        <p:nvSpPr>
          <p:cNvPr id="91" name="Rectangle 90">
            <a:extLst>
              <a:ext uri="{FF2B5EF4-FFF2-40B4-BE49-F238E27FC236}">
                <a16:creationId xmlns:a16="http://schemas.microsoft.com/office/drawing/2014/main" id="{42499E3E-FBF7-1D45-8B0C-FAC6AAC81298}"/>
              </a:ext>
            </a:extLst>
          </p:cNvPr>
          <p:cNvSpPr/>
          <p:nvPr/>
        </p:nvSpPr>
        <p:spPr>
          <a:xfrm>
            <a:off x="5865137" y="5691259"/>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T=4</a:t>
            </a:r>
          </a:p>
        </p:txBody>
      </p:sp>
      <p:sp>
        <p:nvSpPr>
          <p:cNvPr id="92" name="Rectangle 91">
            <a:extLst>
              <a:ext uri="{FF2B5EF4-FFF2-40B4-BE49-F238E27FC236}">
                <a16:creationId xmlns:a16="http://schemas.microsoft.com/office/drawing/2014/main" id="{48C42024-5054-3246-B5DA-53DB9E49043F}"/>
              </a:ext>
            </a:extLst>
          </p:cNvPr>
          <p:cNvSpPr/>
          <p:nvPr/>
        </p:nvSpPr>
        <p:spPr>
          <a:xfrm>
            <a:off x="7424464" y="6472276"/>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r>
              <a:rPr lang="en-US" baseline="30000" dirty="0"/>
              <a:t>rd</a:t>
            </a:r>
            <a:r>
              <a:rPr lang="en-US" dirty="0"/>
              <a:t> Party</a:t>
            </a:r>
          </a:p>
        </p:txBody>
      </p:sp>
      <p:sp>
        <p:nvSpPr>
          <p:cNvPr id="93" name="Rectangle 92">
            <a:extLst>
              <a:ext uri="{FF2B5EF4-FFF2-40B4-BE49-F238E27FC236}">
                <a16:creationId xmlns:a16="http://schemas.microsoft.com/office/drawing/2014/main" id="{4338A430-2D55-DD41-BD40-97F414F88678}"/>
              </a:ext>
            </a:extLst>
          </p:cNvPr>
          <p:cNvSpPr/>
          <p:nvPr/>
        </p:nvSpPr>
        <p:spPr>
          <a:xfrm>
            <a:off x="7424464" y="3081402"/>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r>
              <a:rPr lang="en-US" baseline="30000" dirty="0"/>
              <a:t>rd</a:t>
            </a:r>
            <a:r>
              <a:rPr lang="en-US" dirty="0"/>
              <a:t> Party</a:t>
            </a:r>
          </a:p>
        </p:txBody>
      </p:sp>
      <p:sp>
        <p:nvSpPr>
          <p:cNvPr id="94" name="Rectangle 93">
            <a:extLst>
              <a:ext uri="{FF2B5EF4-FFF2-40B4-BE49-F238E27FC236}">
                <a16:creationId xmlns:a16="http://schemas.microsoft.com/office/drawing/2014/main" id="{6885D095-593F-C445-ACC5-B3D5A95A1F60}"/>
              </a:ext>
            </a:extLst>
          </p:cNvPr>
          <p:cNvSpPr/>
          <p:nvPr/>
        </p:nvSpPr>
        <p:spPr>
          <a:xfrm>
            <a:off x="8949267" y="4750920"/>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r>
              <a:rPr lang="en-US" baseline="30000" dirty="0"/>
              <a:t>rd</a:t>
            </a:r>
            <a:r>
              <a:rPr lang="en-US" dirty="0"/>
              <a:t> Party</a:t>
            </a:r>
          </a:p>
        </p:txBody>
      </p:sp>
      <p:sp>
        <p:nvSpPr>
          <p:cNvPr id="32" name="Rectangle 31">
            <a:extLst>
              <a:ext uri="{FF2B5EF4-FFF2-40B4-BE49-F238E27FC236}">
                <a16:creationId xmlns:a16="http://schemas.microsoft.com/office/drawing/2014/main" id="{DA6EAB1F-5C50-9A4A-9598-0F4A9FBD527C}"/>
              </a:ext>
            </a:extLst>
          </p:cNvPr>
          <p:cNvSpPr/>
          <p:nvPr/>
        </p:nvSpPr>
        <p:spPr>
          <a:xfrm>
            <a:off x="7424465" y="4634384"/>
            <a:ext cx="1269460" cy="2201350"/>
          </a:xfrm>
          <a:prstGeom prst="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BCF337D-D0D1-3B45-A460-D373F655D579}"/>
              </a:ext>
            </a:extLst>
          </p:cNvPr>
          <p:cNvSpPr/>
          <p:nvPr/>
        </p:nvSpPr>
        <p:spPr>
          <a:xfrm>
            <a:off x="-165775" y="1390917"/>
            <a:ext cx="7410619" cy="5885645"/>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060D1CA-D6AF-A345-805E-4F2C7BD35C4B}"/>
              </a:ext>
            </a:extLst>
          </p:cNvPr>
          <p:cNvSpPr/>
          <p:nvPr/>
        </p:nvSpPr>
        <p:spPr>
          <a:xfrm>
            <a:off x="7244844" y="1390917"/>
            <a:ext cx="7406574" cy="3134988"/>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621474B-B9AD-1244-A07A-E77E1344B8A8}"/>
              </a:ext>
            </a:extLst>
          </p:cNvPr>
          <p:cNvSpPr/>
          <p:nvPr/>
        </p:nvSpPr>
        <p:spPr>
          <a:xfrm>
            <a:off x="8758191" y="4525188"/>
            <a:ext cx="5081341" cy="4424531"/>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9126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a:extLst>
              <a:ext uri="{FF2B5EF4-FFF2-40B4-BE49-F238E27FC236}">
                <a16:creationId xmlns:a16="http://schemas.microsoft.com/office/drawing/2014/main" id="{77BEB484-517B-CE46-9570-F6D2C6A4D497}"/>
              </a:ext>
            </a:extLst>
          </p:cNvPr>
          <p:cNvSpPr txBox="1">
            <a:spLocks/>
          </p:cNvSpPr>
          <p:nvPr/>
        </p:nvSpPr>
        <p:spPr>
          <a:xfrm>
            <a:off x="646111" y="452718"/>
            <a:ext cx="11266847"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Decay transactions increase with each account</a:t>
            </a:r>
          </a:p>
          <a:p>
            <a:r>
              <a:rPr lang="en-US" sz="3200" dirty="0"/>
              <a:t>that you have received funds from.</a:t>
            </a:r>
          </a:p>
        </p:txBody>
      </p:sp>
      <p:pic>
        <p:nvPicPr>
          <p:cNvPr id="41" name="Picture 40">
            <a:extLst>
              <a:ext uri="{FF2B5EF4-FFF2-40B4-BE49-F238E27FC236}">
                <a16:creationId xmlns:a16="http://schemas.microsoft.com/office/drawing/2014/main" id="{F4FF1DBB-E431-634F-9B6B-6A4884D57D0B}"/>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sp>
        <p:nvSpPr>
          <p:cNvPr id="45" name="Rectangle 44">
            <a:extLst>
              <a:ext uri="{FF2B5EF4-FFF2-40B4-BE49-F238E27FC236}">
                <a16:creationId xmlns:a16="http://schemas.microsoft.com/office/drawing/2014/main" id="{9C3C1502-22BA-874D-9BAF-AD848FF7AB17}"/>
              </a:ext>
            </a:extLst>
          </p:cNvPr>
          <p:cNvSpPr/>
          <p:nvPr/>
        </p:nvSpPr>
        <p:spPr>
          <a:xfrm>
            <a:off x="5175517" y="6006785"/>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r>
              <a:rPr lang="en-US" baseline="30000" dirty="0"/>
              <a:t>rd</a:t>
            </a:r>
            <a:r>
              <a:rPr lang="en-US" dirty="0"/>
              <a:t> Party</a:t>
            </a:r>
          </a:p>
        </p:txBody>
      </p:sp>
      <p:pic>
        <p:nvPicPr>
          <p:cNvPr id="46" name="Picture 45">
            <a:extLst>
              <a:ext uri="{FF2B5EF4-FFF2-40B4-BE49-F238E27FC236}">
                <a16:creationId xmlns:a16="http://schemas.microsoft.com/office/drawing/2014/main" id="{40267DE1-0F18-704D-B90E-76A7B1C9D16D}"/>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47" name="Picture 46">
            <a:extLst>
              <a:ext uri="{FF2B5EF4-FFF2-40B4-BE49-F238E27FC236}">
                <a16:creationId xmlns:a16="http://schemas.microsoft.com/office/drawing/2014/main" id="{9283D235-4E62-264B-8604-B55C5CBBD06C}"/>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5" name="Right Arrow 4">
            <a:extLst>
              <a:ext uri="{FF2B5EF4-FFF2-40B4-BE49-F238E27FC236}">
                <a16:creationId xmlns:a16="http://schemas.microsoft.com/office/drawing/2014/main" id="{8503D9B2-22DA-614E-AEB0-1E2F6E32B03B}"/>
              </a:ext>
            </a:extLst>
          </p:cNvPr>
          <p:cNvSpPr/>
          <p:nvPr/>
        </p:nvSpPr>
        <p:spPr>
          <a:xfrm>
            <a:off x="7035084" y="3180724"/>
            <a:ext cx="1455312" cy="985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Payment</a:t>
            </a:r>
          </a:p>
        </p:txBody>
      </p:sp>
      <p:sp>
        <p:nvSpPr>
          <p:cNvPr id="51" name="Rectangle 50">
            <a:extLst>
              <a:ext uri="{FF2B5EF4-FFF2-40B4-BE49-F238E27FC236}">
                <a16:creationId xmlns:a16="http://schemas.microsoft.com/office/drawing/2014/main" id="{34002306-7549-2648-BD9E-564E3D972B23}"/>
              </a:ext>
            </a:extLst>
          </p:cNvPr>
          <p:cNvSpPr/>
          <p:nvPr/>
        </p:nvSpPr>
        <p:spPr>
          <a:xfrm>
            <a:off x="7035084" y="4126969"/>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T=6</a:t>
            </a:r>
          </a:p>
        </p:txBody>
      </p:sp>
      <p:sp>
        <p:nvSpPr>
          <p:cNvPr id="2" name="Left Arrow 1">
            <a:extLst>
              <a:ext uri="{FF2B5EF4-FFF2-40B4-BE49-F238E27FC236}">
                <a16:creationId xmlns:a16="http://schemas.microsoft.com/office/drawing/2014/main" id="{2CEECD48-37BF-9B46-B371-7470C87D4E70}"/>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Decay</a:t>
            </a:r>
          </a:p>
        </p:txBody>
      </p:sp>
      <p:sp>
        <p:nvSpPr>
          <p:cNvPr id="35" name="Left Arrow 34">
            <a:extLst>
              <a:ext uri="{FF2B5EF4-FFF2-40B4-BE49-F238E27FC236}">
                <a16:creationId xmlns:a16="http://schemas.microsoft.com/office/drawing/2014/main" id="{EC8EF7AE-2E31-2B40-A0D0-1898C3530B1C}"/>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Decay</a:t>
            </a:r>
          </a:p>
        </p:txBody>
      </p:sp>
      <p:sp>
        <p:nvSpPr>
          <p:cNvPr id="36" name="Left Arrow 35">
            <a:extLst>
              <a:ext uri="{FF2B5EF4-FFF2-40B4-BE49-F238E27FC236}">
                <a16:creationId xmlns:a16="http://schemas.microsoft.com/office/drawing/2014/main" id="{436E273E-C4D3-954E-BCAC-B96CF1F0180B}"/>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Decay</a:t>
            </a:r>
          </a:p>
        </p:txBody>
      </p:sp>
      <p:pic>
        <p:nvPicPr>
          <p:cNvPr id="37" name="Picture 36">
            <a:extLst>
              <a:ext uri="{FF2B5EF4-FFF2-40B4-BE49-F238E27FC236}">
                <a16:creationId xmlns:a16="http://schemas.microsoft.com/office/drawing/2014/main" id="{5528ACD0-0B17-7C4A-9BA1-84E76B2BA3CC}"/>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38" name="Picture 37">
            <a:extLst>
              <a:ext uri="{FF2B5EF4-FFF2-40B4-BE49-F238E27FC236}">
                <a16:creationId xmlns:a16="http://schemas.microsoft.com/office/drawing/2014/main" id="{61DB6D46-A58E-F64A-A299-5E3E26173BCF}"/>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39" name="Picture 38">
            <a:extLst>
              <a:ext uri="{FF2B5EF4-FFF2-40B4-BE49-F238E27FC236}">
                <a16:creationId xmlns:a16="http://schemas.microsoft.com/office/drawing/2014/main" id="{17CED4F9-E897-A440-9AE8-BDF824B528C3}"/>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spTree>
    <p:extLst>
      <p:ext uri="{BB962C8B-B14F-4D97-AF65-F5344CB8AC3E}">
        <p14:creationId xmlns:p14="http://schemas.microsoft.com/office/powerpoint/2010/main" val="3879699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a:extLst>
              <a:ext uri="{FF2B5EF4-FFF2-40B4-BE49-F238E27FC236}">
                <a16:creationId xmlns:a16="http://schemas.microsoft.com/office/drawing/2014/main" id="{77BEB484-517B-CE46-9570-F6D2C6A4D497}"/>
              </a:ext>
            </a:extLst>
          </p:cNvPr>
          <p:cNvSpPr txBox="1">
            <a:spLocks/>
          </p:cNvSpPr>
          <p:nvPr/>
        </p:nvSpPr>
        <p:spPr>
          <a:xfrm>
            <a:off x="646111" y="452718"/>
            <a:ext cx="11266847"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…which becomes a problem if you are Amazon.</a:t>
            </a:r>
          </a:p>
        </p:txBody>
      </p:sp>
      <p:sp>
        <p:nvSpPr>
          <p:cNvPr id="5" name="Right Arrow 4">
            <a:extLst>
              <a:ext uri="{FF2B5EF4-FFF2-40B4-BE49-F238E27FC236}">
                <a16:creationId xmlns:a16="http://schemas.microsoft.com/office/drawing/2014/main" id="{8503D9B2-22DA-614E-AEB0-1E2F6E32B03B}"/>
              </a:ext>
            </a:extLst>
          </p:cNvPr>
          <p:cNvSpPr/>
          <p:nvPr/>
        </p:nvSpPr>
        <p:spPr>
          <a:xfrm>
            <a:off x="7035084" y="3180724"/>
            <a:ext cx="1455312" cy="985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Payment</a:t>
            </a:r>
          </a:p>
        </p:txBody>
      </p:sp>
      <p:sp>
        <p:nvSpPr>
          <p:cNvPr id="51" name="Rectangle 50">
            <a:extLst>
              <a:ext uri="{FF2B5EF4-FFF2-40B4-BE49-F238E27FC236}">
                <a16:creationId xmlns:a16="http://schemas.microsoft.com/office/drawing/2014/main" id="{34002306-7549-2648-BD9E-564E3D972B23}"/>
              </a:ext>
            </a:extLst>
          </p:cNvPr>
          <p:cNvSpPr/>
          <p:nvPr/>
        </p:nvSpPr>
        <p:spPr>
          <a:xfrm>
            <a:off x="7035084" y="4126969"/>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T=6</a:t>
            </a:r>
          </a:p>
        </p:txBody>
      </p:sp>
      <p:grpSp>
        <p:nvGrpSpPr>
          <p:cNvPr id="3" name="Group 2">
            <a:extLst>
              <a:ext uri="{FF2B5EF4-FFF2-40B4-BE49-F238E27FC236}">
                <a16:creationId xmlns:a16="http://schemas.microsoft.com/office/drawing/2014/main" id="{2217AF31-76FC-E147-8A22-94A747CF5319}"/>
              </a:ext>
            </a:extLst>
          </p:cNvPr>
          <p:cNvGrpSpPr/>
          <p:nvPr/>
        </p:nvGrpSpPr>
        <p:grpSpPr>
          <a:xfrm>
            <a:off x="5988678" y="1666283"/>
            <a:ext cx="399244" cy="567135"/>
            <a:chOff x="3425781" y="1583384"/>
            <a:chExt cx="3019736" cy="4289604"/>
          </a:xfrm>
        </p:grpSpPr>
        <p:pic>
          <p:nvPicPr>
            <p:cNvPr id="41" name="Picture 40">
              <a:extLst>
                <a:ext uri="{FF2B5EF4-FFF2-40B4-BE49-F238E27FC236}">
                  <a16:creationId xmlns:a16="http://schemas.microsoft.com/office/drawing/2014/main" id="{F4FF1DBB-E431-634F-9B6B-6A4884D57D0B}"/>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46" name="Picture 45">
              <a:extLst>
                <a:ext uri="{FF2B5EF4-FFF2-40B4-BE49-F238E27FC236}">
                  <a16:creationId xmlns:a16="http://schemas.microsoft.com/office/drawing/2014/main" id="{40267DE1-0F18-704D-B90E-76A7B1C9D16D}"/>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47" name="Picture 46">
              <a:extLst>
                <a:ext uri="{FF2B5EF4-FFF2-40B4-BE49-F238E27FC236}">
                  <a16:creationId xmlns:a16="http://schemas.microsoft.com/office/drawing/2014/main" id="{9283D235-4E62-264B-8604-B55C5CBBD06C}"/>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2" name="Left Arrow 1">
              <a:extLst>
                <a:ext uri="{FF2B5EF4-FFF2-40B4-BE49-F238E27FC236}">
                  <a16:creationId xmlns:a16="http://schemas.microsoft.com/office/drawing/2014/main" id="{2CEECD48-37BF-9B46-B371-7470C87D4E70}"/>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5" name="Left Arrow 34">
              <a:extLst>
                <a:ext uri="{FF2B5EF4-FFF2-40B4-BE49-F238E27FC236}">
                  <a16:creationId xmlns:a16="http://schemas.microsoft.com/office/drawing/2014/main" id="{EC8EF7AE-2E31-2B40-A0D0-1898C3530B1C}"/>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6" name="Left Arrow 35">
              <a:extLst>
                <a:ext uri="{FF2B5EF4-FFF2-40B4-BE49-F238E27FC236}">
                  <a16:creationId xmlns:a16="http://schemas.microsoft.com/office/drawing/2014/main" id="{436E273E-C4D3-954E-BCAC-B96CF1F0180B}"/>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37" name="Picture 36">
              <a:extLst>
                <a:ext uri="{FF2B5EF4-FFF2-40B4-BE49-F238E27FC236}">
                  <a16:creationId xmlns:a16="http://schemas.microsoft.com/office/drawing/2014/main" id="{5528ACD0-0B17-7C4A-9BA1-84E76B2BA3CC}"/>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38" name="Picture 37">
              <a:extLst>
                <a:ext uri="{FF2B5EF4-FFF2-40B4-BE49-F238E27FC236}">
                  <a16:creationId xmlns:a16="http://schemas.microsoft.com/office/drawing/2014/main" id="{61DB6D46-A58E-F64A-A299-5E3E26173BCF}"/>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39" name="Picture 38">
              <a:extLst>
                <a:ext uri="{FF2B5EF4-FFF2-40B4-BE49-F238E27FC236}">
                  <a16:creationId xmlns:a16="http://schemas.microsoft.com/office/drawing/2014/main" id="{17CED4F9-E897-A440-9AE8-BDF824B528C3}"/>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16" name="Group 15">
            <a:extLst>
              <a:ext uri="{FF2B5EF4-FFF2-40B4-BE49-F238E27FC236}">
                <a16:creationId xmlns:a16="http://schemas.microsoft.com/office/drawing/2014/main" id="{F74A70F9-3A32-DB45-AEBE-086D8232DEC9}"/>
              </a:ext>
            </a:extLst>
          </p:cNvPr>
          <p:cNvGrpSpPr/>
          <p:nvPr/>
        </p:nvGrpSpPr>
        <p:grpSpPr>
          <a:xfrm>
            <a:off x="6283201" y="2211668"/>
            <a:ext cx="399244" cy="567135"/>
            <a:chOff x="3425781" y="1583384"/>
            <a:chExt cx="3019736" cy="4289604"/>
          </a:xfrm>
        </p:grpSpPr>
        <p:pic>
          <p:nvPicPr>
            <p:cNvPr id="17" name="Picture 16">
              <a:extLst>
                <a:ext uri="{FF2B5EF4-FFF2-40B4-BE49-F238E27FC236}">
                  <a16:creationId xmlns:a16="http://schemas.microsoft.com/office/drawing/2014/main" id="{9ADD6C68-513C-0B4B-B572-8E9D83BB38BE}"/>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18" name="Picture 17">
              <a:extLst>
                <a:ext uri="{FF2B5EF4-FFF2-40B4-BE49-F238E27FC236}">
                  <a16:creationId xmlns:a16="http://schemas.microsoft.com/office/drawing/2014/main" id="{823F1C2A-ED16-EE48-B610-D47DE9CE930E}"/>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19" name="Picture 18">
              <a:extLst>
                <a:ext uri="{FF2B5EF4-FFF2-40B4-BE49-F238E27FC236}">
                  <a16:creationId xmlns:a16="http://schemas.microsoft.com/office/drawing/2014/main" id="{AF595BD3-2344-B545-B8B4-6F4C413F8F12}"/>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20" name="Left Arrow 19">
              <a:extLst>
                <a:ext uri="{FF2B5EF4-FFF2-40B4-BE49-F238E27FC236}">
                  <a16:creationId xmlns:a16="http://schemas.microsoft.com/office/drawing/2014/main" id="{1F4E5894-01C9-0645-9726-D949F0D66099}"/>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1" name="Left Arrow 20">
              <a:extLst>
                <a:ext uri="{FF2B5EF4-FFF2-40B4-BE49-F238E27FC236}">
                  <a16:creationId xmlns:a16="http://schemas.microsoft.com/office/drawing/2014/main" id="{2EE4D5BB-F473-0F44-9354-13B617B2C649}"/>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2" name="Left Arrow 21">
              <a:extLst>
                <a:ext uri="{FF2B5EF4-FFF2-40B4-BE49-F238E27FC236}">
                  <a16:creationId xmlns:a16="http://schemas.microsoft.com/office/drawing/2014/main" id="{2CCFCB05-4E1B-6D43-B4EB-28C4CC34C0B8}"/>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23" name="Picture 22">
              <a:extLst>
                <a:ext uri="{FF2B5EF4-FFF2-40B4-BE49-F238E27FC236}">
                  <a16:creationId xmlns:a16="http://schemas.microsoft.com/office/drawing/2014/main" id="{53CD1A12-E956-1549-BC3E-D31DE5E86B08}"/>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24" name="Picture 23">
              <a:extLst>
                <a:ext uri="{FF2B5EF4-FFF2-40B4-BE49-F238E27FC236}">
                  <a16:creationId xmlns:a16="http://schemas.microsoft.com/office/drawing/2014/main" id="{F8BD394F-8DF7-744F-A64E-6C3E9FE693D8}"/>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25" name="Picture 24">
              <a:extLst>
                <a:ext uri="{FF2B5EF4-FFF2-40B4-BE49-F238E27FC236}">
                  <a16:creationId xmlns:a16="http://schemas.microsoft.com/office/drawing/2014/main" id="{857BA14E-A900-CB49-A0B9-F65D2F495021}"/>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26" name="Group 25">
            <a:extLst>
              <a:ext uri="{FF2B5EF4-FFF2-40B4-BE49-F238E27FC236}">
                <a16:creationId xmlns:a16="http://schemas.microsoft.com/office/drawing/2014/main" id="{3D92672F-A9D2-1846-9863-4B87A873BAAA}"/>
              </a:ext>
            </a:extLst>
          </p:cNvPr>
          <p:cNvGrpSpPr/>
          <p:nvPr/>
        </p:nvGrpSpPr>
        <p:grpSpPr>
          <a:xfrm>
            <a:off x="5979826" y="2810005"/>
            <a:ext cx="399244" cy="567135"/>
            <a:chOff x="3425781" y="1583384"/>
            <a:chExt cx="3019736" cy="4289604"/>
          </a:xfrm>
        </p:grpSpPr>
        <p:pic>
          <p:nvPicPr>
            <p:cNvPr id="27" name="Picture 26">
              <a:extLst>
                <a:ext uri="{FF2B5EF4-FFF2-40B4-BE49-F238E27FC236}">
                  <a16:creationId xmlns:a16="http://schemas.microsoft.com/office/drawing/2014/main" id="{DCEB4227-11FD-3B41-B352-0CCB205D2586}"/>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28" name="Picture 27">
              <a:extLst>
                <a:ext uri="{FF2B5EF4-FFF2-40B4-BE49-F238E27FC236}">
                  <a16:creationId xmlns:a16="http://schemas.microsoft.com/office/drawing/2014/main" id="{D0C6A33A-8C19-1245-973D-77F4D3659AC3}"/>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29" name="Picture 28">
              <a:extLst>
                <a:ext uri="{FF2B5EF4-FFF2-40B4-BE49-F238E27FC236}">
                  <a16:creationId xmlns:a16="http://schemas.microsoft.com/office/drawing/2014/main" id="{F185656A-7967-2944-BD70-928008238AB9}"/>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30" name="Left Arrow 29">
              <a:extLst>
                <a:ext uri="{FF2B5EF4-FFF2-40B4-BE49-F238E27FC236}">
                  <a16:creationId xmlns:a16="http://schemas.microsoft.com/office/drawing/2014/main" id="{76B85B4C-3AEF-A343-BE51-CE3C283784B4}"/>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1" name="Left Arrow 30">
              <a:extLst>
                <a:ext uri="{FF2B5EF4-FFF2-40B4-BE49-F238E27FC236}">
                  <a16:creationId xmlns:a16="http://schemas.microsoft.com/office/drawing/2014/main" id="{6E402DAA-8BAB-A249-911C-8102710E6AB4}"/>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2" name="Left Arrow 31">
              <a:extLst>
                <a:ext uri="{FF2B5EF4-FFF2-40B4-BE49-F238E27FC236}">
                  <a16:creationId xmlns:a16="http://schemas.microsoft.com/office/drawing/2014/main" id="{CED35864-A9D5-374C-A186-05ACA4F62F9A}"/>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33" name="Picture 32">
              <a:extLst>
                <a:ext uri="{FF2B5EF4-FFF2-40B4-BE49-F238E27FC236}">
                  <a16:creationId xmlns:a16="http://schemas.microsoft.com/office/drawing/2014/main" id="{2391F80D-9634-9E40-BA57-1CA62F29F8E1}"/>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34" name="Picture 33">
              <a:extLst>
                <a:ext uri="{FF2B5EF4-FFF2-40B4-BE49-F238E27FC236}">
                  <a16:creationId xmlns:a16="http://schemas.microsoft.com/office/drawing/2014/main" id="{C615D71D-633D-7A45-91D8-0124CCCD18C6}"/>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40" name="Picture 39">
              <a:extLst>
                <a:ext uri="{FF2B5EF4-FFF2-40B4-BE49-F238E27FC236}">
                  <a16:creationId xmlns:a16="http://schemas.microsoft.com/office/drawing/2014/main" id="{7ED6C2A1-1734-6944-964B-1B5BE4FE34C6}"/>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42" name="Group 41">
            <a:extLst>
              <a:ext uri="{FF2B5EF4-FFF2-40B4-BE49-F238E27FC236}">
                <a16:creationId xmlns:a16="http://schemas.microsoft.com/office/drawing/2014/main" id="{DAFD0020-84A7-F54F-9948-EB74A09EE72D}"/>
              </a:ext>
            </a:extLst>
          </p:cNvPr>
          <p:cNvGrpSpPr/>
          <p:nvPr/>
        </p:nvGrpSpPr>
        <p:grpSpPr>
          <a:xfrm>
            <a:off x="6283130" y="3412923"/>
            <a:ext cx="399244" cy="567135"/>
            <a:chOff x="3425781" y="1583384"/>
            <a:chExt cx="3019736" cy="4289604"/>
          </a:xfrm>
        </p:grpSpPr>
        <p:pic>
          <p:nvPicPr>
            <p:cNvPr id="43" name="Picture 42">
              <a:extLst>
                <a:ext uri="{FF2B5EF4-FFF2-40B4-BE49-F238E27FC236}">
                  <a16:creationId xmlns:a16="http://schemas.microsoft.com/office/drawing/2014/main" id="{F37B056A-3954-7B48-8BEC-8D85E18905E9}"/>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44" name="Picture 43">
              <a:extLst>
                <a:ext uri="{FF2B5EF4-FFF2-40B4-BE49-F238E27FC236}">
                  <a16:creationId xmlns:a16="http://schemas.microsoft.com/office/drawing/2014/main" id="{03B54368-387C-0F41-A356-2B9BF78A500E}"/>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48" name="Picture 47">
              <a:extLst>
                <a:ext uri="{FF2B5EF4-FFF2-40B4-BE49-F238E27FC236}">
                  <a16:creationId xmlns:a16="http://schemas.microsoft.com/office/drawing/2014/main" id="{82199469-6876-A74E-AB2E-91B629E8D219}"/>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49" name="Left Arrow 48">
              <a:extLst>
                <a:ext uri="{FF2B5EF4-FFF2-40B4-BE49-F238E27FC236}">
                  <a16:creationId xmlns:a16="http://schemas.microsoft.com/office/drawing/2014/main" id="{C6F49161-B28B-3645-A976-E72FF910427B}"/>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0" name="Left Arrow 49">
              <a:extLst>
                <a:ext uri="{FF2B5EF4-FFF2-40B4-BE49-F238E27FC236}">
                  <a16:creationId xmlns:a16="http://schemas.microsoft.com/office/drawing/2014/main" id="{A2718149-B7D1-BB40-A1A0-4F2AE054E936}"/>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2" name="Left Arrow 51">
              <a:extLst>
                <a:ext uri="{FF2B5EF4-FFF2-40B4-BE49-F238E27FC236}">
                  <a16:creationId xmlns:a16="http://schemas.microsoft.com/office/drawing/2014/main" id="{7DD162D9-9636-2841-B858-B954A0521C2D}"/>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53" name="Picture 52">
              <a:extLst>
                <a:ext uri="{FF2B5EF4-FFF2-40B4-BE49-F238E27FC236}">
                  <a16:creationId xmlns:a16="http://schemas.microsoft.com/office/drawing/2014/main" id="{6C5F5D83-24C4-0447-B485-82E31E534CCF}"/>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54" name="Picture 53">
              <a:extLst>
                <a:ext uri="{FF2B5EF4-FFF2-40B4-BE49-F238E27FC236}">
                  <a16:creationId xmlns:a16="http://schemas.microsoft.com/office/drawing/2014/main" id="{459BD147-A003-D842-9C64-A233D6000675}"/>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55" name="Picture 54">
              <a:extLst>
                <a:ext uri="{FF2B5EF4-FFF2-40B4-BE49-F238E27FC236}">
                  <a16:creationId xmlns:a16="http://schemas.microsoft.com/office/drawing/2014/main" id="{E2E2D65D-87D1-7C40-9C87-276480C16E1C}"/>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56" name="Group 55">
            <a:extLst>
              <a:ext uri="{FF2B5EF4-FFF2-40B4-BE49-F238E27FC236}">
                <a16:creationId xmlns:a16="http://schemas.microsoft.com/office/drawing/2014/main" id="{285F71A3-4A51-6D4F-8ED4-5DE31AD9A312}"/>
              </a:ext>
            </a:extLst>
          </p:cNvPr>
          <p:cNvGrpSpPr/>
          <p:nvPr/>
        </p:nvGrpSpPr>
        <p:grpSpPr>
          <a:xfrm>
            <a:off x="5925490" y="4011709"/>
            <a:ext cx="399244" cy="567135"/>
            <a:chOff x="3425781" y="1583384"/>
            <a:chExt cx="3019736" cy="4289604"/>
          </a:xfrm>
        </p:grpSpPr>
        <p:pic>
          <p:nvPicPr>
            <p:cNvPr id="57" name="Picture 56">
              <a:extLst>
                <a:ext uri="{FF2B5EF4-FFF2-40B4-BE49-F238E27FC236}">
                  <a16:creationId xmlns:a16="http://schemas.microsoft.com/office/drawing/2014/main" id="{675FCD78-4E89-7640-9F39-B18ADB07776A}"/>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58" name="Picture 57">
              <a:extLst>
                <a:ext uri="{FF2B5EF4-FFF2-40B4-BE49-F238E27FC236}">
                  <a16:creationId xmlns:a16="http://schemas.microsoft.com/office/drawing/2014/main" id="{D00D20FE-EF95-714B-95CE-BD3B5A471FCC}"/>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59" name="Picture 58">
              <a:extLst>
                <a:ext uri="{FF2B5EF4-FFF2-40B4-BE49-F238E27FC236}">
                  <a16:creationId xmlns:a16="http://schemas.microsoft.com/office/drawing/2014/main" id="{5DAFED32-808B-4D48-92FA-F5F854B9D0C8}"/>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60" name="Left Arrow 59">
              <a:extLst>
                <a:ext uri="{FF2B5EF4-FFF2-40B4-BE49-F238E27FC236}">
                  <a16:creationId xmlns:a16="http://schemas.microsoft.com/office/drawing/2014/main" id="{49788D46-ECE2-7148-B0EF-E12794DF8785}"/>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1" name="Left Arrow 60">
              <a:extLst>
                <a:ext uri="{FF2B5EF4-FFF2-40B4-BE49-F238E27FC236}">
                  <a16:creationId xmlns:a16="http://schemas.microsoft.com/office/drawing/2014/main" id="{A3F70BD9-6B1D-E547-80C9-86362915D1B7}"/>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2" name="Left Arrow 61">
              <a:extLst>
                <a:ext uri="{FF2B5EF4-FFF2-40B4-BE49-F238E27FC236}">
                  <a16:creationId xmlns:a16="http://schemas.microsoft.com/office/drawing/2014/main" id="{4F500119-7F95-E94D-AD1B-CB056213F0A1}"/>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63" name="Picture 62">
              <a:extLst>
                <a:ext uri="{FF2B5EF4-FFF2-40B4-BE49-F238E27FC236}">
                  <a16:creationId xmlns:a16="http://schemas.microsoft.com/office/drawing/2014/main" id="{1C595465-F325-9C45-84AF-87512FB7B994}"/>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64" name="Picture 63">
              <a:extLst>
                <a:ext uri="{FF2B5EF4-FFF2-40B4-BE49-F238E27FC236}">
                  <a16:creationId xmlns:a16="http://schemas.microsoft.com/office/drawing/2014/main" id="{DD2C8CAA-EA5F-4A45-9702-CC50035EF73B}"/>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65" name="Picture 64">
              <a:extLst>
                <a:ext uri="{FF2B5EF4-FFF2-40B4-BE49-F238E27FC236}">
                  <a16:creationId xmlns:a16="http://schemas.microsoft.com/office/drawing/2014/main" id="{80D69C12-40B8-D54A-8AAE-ACB6AE38EFD8}"/>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66" name="Group 65">
            <a:extLst>
              <a:ext uri="{FF2B5EF4-FFF2-40B4-BE49-F238E27FC236}">
                <a16:creationId xmlns:a16="http://schemas.microsoft.com/office/drawing/2014/main" id="{8EDCD485-9A32-2245-B91B-40715ABFBEE1}"/>
              </a:ext>
            </a:extLst>
          </p:cNvPr>
          <p:cNvGrpSpPr/>
          <p:nvPr/>
        </p:nvGrpSpPr>
        <p:grpSpPr>
          <a:xfrm>
            <a:off x="6220013" y="4557094"/>
            <a:ext cx="399244" cy="567135"/>
            <a:chOff x="3425781" y="1583384"/>
            <a:chExt cx="3019736" cy="4289604"/>
          </a:xfrm>
        </p:grpSpPr>
        <p:pic>
          <p:nvPicPr>
            <p:cNvPr id="67" name="Picture 66">
              <a:extLst>
                <a:ext uri="{FF2B5EF4-FFF2-40B4-BE49-F238E27FC236}">
                  <a16:creationId xmlns:a16="http://schemas.microsoft.com/office/drawing/2014/main" id="{E5E65F79-0AC3-EB4B-A9E1-4203A24AE23F}"/>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68" name="Picture 67">
              <a:extLst>
                <a:ext uri="{FF2B5EF4-FFF2-40B4-BE49-F238E27FC236}">
                  <a16:creationId xmlns:a16="http://schemas.microsoft.com/office/drawing/2014/main" id="{BF9EA374-C1AC-B448-9464-755C3182F396}"/>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69" name="Picture 68">
              <a:extLst>
                <a:ext uri="{FF2B5EF4-FFF2-40B4-BE49-F238E27FC236}">
                  <a16:creationId xmlns:a16="http://schemas.microsoft.com/office/drawing/2014/main" id="{1F5083F5-E726-C540-8FB0-70002B080FE6}"/>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70" name="Left Arrow 69">
              <a:extLst>
                <a:ext uri="{FF2B5EF4-FFF2-40B4-BE49-F238E27FC236}">
                  <a16:creationId xmlns:a16="http://schemas.microsoft.com/office/drawing/2014/main" id="{89CF3B42-E18C-3B42-BD85-98DF5DD00782}"/>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71" name="Left Arrow 70">
              <a:extLst>
                <a:ext uri="{FF2B5EF4-FFF2-40B4-BE49-F238E27FC236}">
                  <a16:creationId xmlns:a16="http://schemas.microsoft.com/office/drawing/2014/main" id="{61BFD020-2383-074D-8079-90DF99EC6E85}"/>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72" name="Left Arrow 71">
              <a:extLst>
                <a:ext uri="{FF2B5EF4-FFF2-40B4-BE49-F238E27FC236}">
                  <a16:creationId xmlns:a16="http://schemas.microsoft.com/office/drawing/2014/main" id="{9F3FD874-EC6E-784B-9991-B3057DE835BA}"/>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73" name="Picture 72">
              <a:extLst>
                <a:ext uri="{FF2B5EF4-FFF2-40B4-BE49-F238E27FC236}">
                  <a16:creationId xmlns:a16="http://schemas.microsoft.com/office/drawing/2014/main" id="{BB1D99F8-10F0-4C4D-98AC-6622A0FFADF9}"/>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74" name="Picture 73">
              <a:extLst>
                <a:ext uri="{FF2B5EF4-FFF2-40B4-BE49-F238E27FC236}">
                  <a16:creationId xmlns:a16="http://schemas.microsoft.com/office/drawing/2014/main" id="{FCEE27C8-F59D-6046-BA0B-35E9DC39A833}"/>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75" name="Picture 74">
              <a:extLst>
                <a:ext uri="{FF2B5EF4-FFF2-40B4-BE49-F238E27FC236}">
                  <a16:creationId xmlns:a16="http://schemas.microsoft.com/office/drawing/2014/main" id="{90DDBB3F-7C7C-0242-B527-F9A140AA4B2B}"/>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77" name="Group 76">
            <a:extLst>
              <a:ext uri="{FF2B5EF4-FFF2-40B4-BE49-F238E27FC236}">
                <a16:creationId xmlns:a16="http://schemas.microsoft.com/office/drawing/2014/main" id="{A35833EB-96EF-CD41-BACF-9E81B1BB4527}"/>
              </a:ext>
            </a:extLst>
          </p:cNvPr>
          <p:cNvGrpSpPr/>
          <p:nvPr/>
        </p:nvGrpSpPr>
        <p:grpSpPr>
          <a:xfrm>
            <a:off x="5916638" y="5155431"/>
            <a:ext cx="399244" cy="567135"/>
            <a:chOff x="3425781" y="1583384"/>
            <a:chExt cx="3019736" cy="4289604"/>
          </a:xfrm>
        </p:grpSpPr>
        <p:pic>
          <p:nvPicPr>
            <p:cNvPr id="78" name="Picture 77">
              <a:extLst>
                <a:ext uri="{FF2B5EF4-FFF2-40B4-BE49-F238E27FC236}">
                  <a16:creationId xmlns:a16="http://schemas.microsoft.com/office/drawing/2014/main" id="{3E263B09-D510-3C4F-A844-68868EB96384}"/>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79" name="Picture 78">
              <a:extLst>
                <a:ext uri="{FF2B5EF4-FFF2-40B4-BE49-F238E27FC236}">
                  <a16:creationId xmlns:a16="http://schemas.microsoft.com/office/drawing/2014/main" id="{C3C7858F-AD34-B64E-BC6D-11B2B8950352}"/>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80" name="Picture 79">
              <a:extLst>
                <a:ext uri="{FF2B5EF4-FFF2-40B4-BE49-F238E27FC236}">
                  <a16:creationId xmlns:a16="http://schemas.microsoft.com/office/drawing/2014/main" id="{E5089070-A9CF-AE4B-8814-328CD649BA27}"/>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81" name="Left Arrow 80">
              <a:extLst>
                <a:ext uri="{FF2B5EF4-FFF2-40B4-BE49-F238E27FC236}">
                  <a16:creationId xmlns:a16="http://schemas.microsoft.com/office/drawing/2014/main" id="{0D74242A-461A-6E40-B44D-BA6B22A81AA6}"/>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82" name="Left Arrow 81">
              <a:extLst>
                <a:ext uri="{FF2B5EF4-FFF2-40B4-BE49-F238E27FC236}">
                  <a16:creationId xmlns:a16="http://schemas.microsoft.com/office/drawing/2014/main" id="{856A9A55-A6A1-D84B-BFAC-4705BDA0914A}"/>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83" name="Left Arrow 82">
              <a:extLst>
                <a:ext uri="{FF2B5EF4-FFF2-40B4-BE49-F238E27FC236}">
                  <a16:creationId xmlns:a16="http://schemas.microsoft.com/office/drawing/2014/main" id="{4AF951E8-5064-D745-81D1-91B1163FF407}"/>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84" name="Picture 83">
              <a:extLst>
                <a:ext uri="{FF2B5EF4-FFF2-40B4-BE49-F238E27FC236}">
                  <a16:creationId xmlns:a16="http://schemas.microsoft.com/office/drawing/2014/main" id="{6DE9A23A-1411-9A4A-B5A0-878142AD734A}"/>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85" name="Picture 84">
              <a:extLst>
                <a:ext uri="{FF2B5EF4-FFF2-40B4-BE49-F238E27FC236}">
                  <a16:creationId xmlns:a16="http://schemas.microsoft.com/office/drawing/2014/main" id="{610FF867-D0F1-A646-AE9C-A313DDE438B3}"/>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86" name="Picture 85">
              <a:extLst>
                <a:ext uri="{FF2B5EF4-FFF2-40B4-BE49-F238E27FC236}">
                  <a16:creationId xmlns:a16="http://schemas.microsoft.com/office/drawing/2014/main" id="{4FDE544F-C7B7-AB42-B626-5839CD0D2389}"/>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87" name="Group 86">
            <a:extLst>
              <a:ext uri="{FF2B5EF4-FFF2-40B4-BE49-F238E27FC236}">
                <a16:creationId xmlns:a16="http://schemas.microsoft.com/office/drawing/2014/main" id="{AD7B2749-FA07-F548-A06C-A33C72691243}"/>
              </a:ext>
            </a:extLst>
          </p:cNvPr>
          <p:cNvGrpSpPr/>
          <p:nvPr/>
        </p:nvGrpSpPr>
        <p:grpSpPr>
          <a:xfrm>
            <a:off x="6219942" y="5758349"/>
            <a:ext cx="399244" cy="567135"/>
            <a:chOff x="3425781" y="1583384"/>
            <a:chExt cx="3019736" cy="4289604"/>
          </a:xfrm>
        </p:grpSpPr>
        <p:pic>
          <p:nvPicPr>
            <p:cNvPr id="88" name="Picture 87">
              <a:extLst>
                <a:ext uri="{FF2B5EF4-FFF2-40B4-BE49-F238E27FC236}">
                  <a16:creationId xmlns:a16="http://schemas.microsoft.com/office/drawing/2014/main" id="{DD9B7A88-3A98-8E4A-9C76-8A418BEBD989}"/>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89" name="Picture 88">
              <a:extLst>
                <a:ext uri="{FF2B5EF4-FFF2-40B4-BE49-F238E27FC236}">
                  <a16:creationId xmlns:a16="http://schemas.microsoft.com/office/drawing/2014/main" id="{EBF4CA77-04F1-8E47-BA2D-6DEF2ADF4A26}"/>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90" name="Picture 89">
              <a:extLst>
                <a:ext uri="{FF2B5EF4-FFF2-40B4-BE49-F238E27FC236}">
                  <a16:creationId xmlns:a16="http://schemas.microsoft.com/office/drawing/2014/main" id="{F6125DCE-FB1E-B147-90D9-AA8DD97AFF33}"/>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91" name="Left Arrow 90">
              <a:extLst>
                <a:ext uri="{FF2B5EF4-FFF2-40B4-BE49-F238E27FC236}">
                  <a16:creationId xmlns:a16="http://schemas.microsoft.com/office/drawing/2014/main" id="{CC7B0168-9C71-DB41-B820-E31BE922931A}"/>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92" name="Left Arrow 91">
              <a:extLst>
                <a:ext uri="{FF2B5EF4-FFF2-40B4-BE49-F238E27FC236}">
                  <a16:creationId xmlns:a16="http://schemas.microsoft.com/office/drawing/2014/main" id="{2E875423-A3E8-6149-995A-BBCFBC6D6633}"/>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93" name="Left Arrow 92">
              <a:extLst>
                <a:ext uri="{FF2B5EF4-FFF2-40B4-BE49-F238E27FC236}">
                  <a16:creationId xmlns:a16="http://schemas.microsoft.com/office/drawing/2014/main" id="{30B85A0B-1781-284A-879B-54979EFF3E02}"/>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94" name="Picture 93">
              <a:extLst>
                <a:ext uri="{FF2B5EF4-FFF2-40B4-BE49-F238E27FC236}">
                  <a16:creationId xmlns:a16="http://schemas.microsoft.com/office/drawing/2014/main" id="{D771014C-A6D8-2F4F-B7D0-DB3958A8E7AA}"/>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95" name="Picture 94">
              <a:extLst>
                <a:ext uri="{FF2B5EF4-FFF2-40B4-BE49-F238E27FC236}">
                  <a16:creationId xmlns:a16="http://schemas.microsoft.com/office/drawing/2014/main" id="{C5D76C41-753C-B648-95C3-98E7DDB3E359}"/>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96" name="Picture 95">
              <a:extLst>
                <a:ext uri="{FF2B5EF4-FFF2-40B4-BE49-F238E27FC236}">
                  <a16:creationId xmlns:a16="http://schemas.microsoft.com/office/drawing/2014/main" id="{F1DE4A52-A133-CE45-A99E-3AE62668F6D1}"/>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97" name="Group 96">
            <a:extLst>
              <a:ext uri="{FF2B5EF4-FFF2-40B4-BE49-F238E27FC236}">
                <a16:creationId xmlns:a16="http://schemas.microsoft.com/office/drawing/2014/main" id="{2707E3DA-2243-9B4C-886E-1E5F87BB7553}"/>
              </a:ext>
            </a:extLst>
          </p:cNvPr>
          <p:cNvGrpSpPr/>
          <p:nvPr/>
        </p:nvGrpSpPr>
        <p:grpSpPr>
          <a:xfrm>
            <a:off x="5136321" y="1919418"/>
            <a:ext cx="399244" cy="567135"/>
            <a:chOff x="3425781" y="1583384"/>
            <a:chExt cx="3019736" cy="4289604"/>
          </a:xfrm>
        </p:grpSpPr>
        <p:pic>
          <p:nvPicPr>
            <p:cNvPr id="98" name="Picture 97">
              <a:extLst>
                <a:ext uri="{FF2B5EF4-FFF2-40B4-BE49-F238E27FC236}">
                  <a16:creationId xmlns:a16="http://schemas.microsoft.com/office/drawing/2014/main" id="{6B584241-4839-4440-957A-E07B9AF502BE}"/>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99" name="Picture 98">
              <a:extLst>
                <a:ext uri="{FF2B5EF4-FFF2-40B4-BE49-F238E27FC236}">
                  <a16:creationId xmlns:a16="http://schemas.microsoft.com/office/drawing/2014/main" id="{0C96BC3F-F277-FB45-8D88-67E48F8CFF8B}"/>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100" name="Picture 99">
              <a:extLst>
                <a:ext uri="{FF2B5EF4-FFF2-40B4-BE49-F238E27FC236}">
                  <a16:creationId xmlns:a16="http://schemas.microsoft.com/office/drawing/2014/main" id="{06A5A538-06CC-4248-AF91-4DFBA760160A}"/>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101" name="Left Arrow 100">
              <a:extLst>
                <a:ext uri="{FF2B5EF4-FFF2-40B4-BE49-F238E27FC236}">
                  <a16:creationId xmlns:a16="http://schemas.microsoft.com/office/drawing/2014/main" id="{3C0FA831-6408-3B49-A4A3-3B1513802489}"/>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02" name="Left Arrow 101">
              <a:extLst>
                <a:ext uri="{FF2B5EF4-FFF2-40B4-BE49-F238E27FC236}">
                  <a16:creationId xmlns:a16="http://schemas.microsoft.com/office/drawing/2014/main" id="{00414F04-4AEC-AE49-91DA-6679007C59EF}"/>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03" name="Left Arrow 102">
              <a:extLst>
                <a:ext uri="{FF2B5EF4-FFF2-40B4-BE49-F238E27FC236}">
                  <a16:creationId xmlns:a16="http://schemas.microsoft.com/office/drawing/2014/main" id="{86473588-E8B0-BF43-8EA0-699AB64BC125}"/>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104" name="Picture 103">
              <a:extLst>
                <a:ext uri="{FF2B5EF4-FFF2-40B4-BE49-F238E27FC236}">
                  <a16:creationId xmlns:a16="http://schemas.microsoft.com/office/drawing/2014/main" id="{47F7772D-585E-3C40-A73C-968AD95113F9}"/>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105" name="Picture 104">
              <a:extLst>
                <a:ext uri="{FF2B5EF4-FFF2-40B4-BE49-F238E27FC236}">
                  <a16:creationId xmlns:a16="http://schemas.microsoft.com/office/drawing/2014/main" id="{AE931161-6688-4742-828C-51B7BC68853A}"/>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106" name="Picture 105">
              <a:extLst>
                <a:ext uri="{FF2B5EF4-FFF2-40B4-BE49-F238E27FC236}">
                  <a16:creationId xmlns:a16="http://schemas.microsoft.com/office/drawing/2014/main" id="{7830F55E-2705-DA42-B422-D8C042A4FBD6}"/>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107" name="Group 106">
            <a:extLst>
              <a:ext uri="{FF2B5EF4-FFF2-40B4-BE49-F238E27FC236}">
                <a16:creationId xmlns:a16="http://schemas.microsoft.com/office/drawing/2014/main" id="{31FF4C02-553B-1E49-B144-FA48B4CB4281}"/>
              </a:ext>
            </a:extLst>
          </p:cNvPr>
          <p:cNvGrpSpPr/>
          <p:nvPr/>
        </p:nvGrpSpPr>
        <p:grpSpPr>
          <a:xfrm>
            <a:off x="5430844" y="2464803"/>
            <a:ext cx="399244" cy="567135"/>
            <a:chOff x="3425781" y="1583384"/>
            <a:chExt cx="3019736" cy="4289604"/>
          </a:xfrm>
        </p:grpSpPr>
        <p:pic>
          <p:nvPicPr>
            <p:cNvPr id="108" name="Picture 107">
              <a:extLst>
                <a:ext uri="{FF2B5EF4-FFF2-40B4-BE49-F238E27FC236}">
                  <a16:creationId xmlns:a16="http://schemas.microsoft.com/office/drawing/2014/main" id="{B2EB4C4C-A95C-0446-A7F9-D9BF95677464}"/>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109" name="Picture 108">
              <a:extLst>
                <a:ext uri="{FF2B5EF4-FFF2-40B4-BE49-F238E27FC236}">
                  <a16:creationId xmlns:a16="http://schemas.microsoft.com/office/drawing/2014/main" id="{5924E8B8-464A-D24A-BE13-AD77ABDABA91}"/>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110" name="Picture 109">
              <a:extLst>
                <a:ext uri="{FF2B5EF4-FFF2-40B4-BE49-F238E27FC236}">
                  <a16:creationId xmlns:a16="http://schemas.microsoft.com/office/drawing/2014/main" id="{E690C7AE-BD44-5B4C-A30E-0B9B69FAF783}"/>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111" name="Left Arrow 110">
              <a:extLst>
                <a:ext uri="{FF2B5EF4-FFF2-40B4-BE49-F238E27FC236}">
                  <a16:creationId xmlns:a16="http://schemas.microsoft.com/office/drawing/2014/main" id="{A649D886-EB0C-8F48-9B38-02C2B3CC2025}"/>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12" name="Left Arrow 111">
              <a:extLst>
                <a:ext uri="{FF2B5EF4-FFF2-40B4-BE49-F238E27FC236}">
                  <a16:creationId xmlns:a16="http://schemas.microsoft.com/office/drawing/2014/main" id="{3A2BE5CF-7094-8440-A35D-B1DF74EB1646}"/>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13" name="Left Arrow 112">
              <a:extLst>
                <a:ext uri="{FF2B5EF4-FFF2-40B4-BE49-F238E27FC236}">
                  <a16:creationId xmlns:a16="http://schemas.microsoft.com/office/drawing/2014/main" id="{694E20A5-0944-634A-B36C-2E80A5598B38}"/>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114" name="Picture 113">
              <a:extLst>
                <a:ext uri="{FF2B5EF4-FFF2-40B4-BE49-F238E27FC236}">
                  <a16:creationId xmlns:a16="http://schemas.microsoft.com/office/drawing/2014/main" id="{2B792C7A-47BC-A64A-8003-0B71F9405B0C}"/>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115" name="Picture 114">
              <a:extLst>
                <a:ext uri="{FF2B5EF4-FFF2-40B4-BE49-F238E27FC236}">
                  <a16:creationId xmlns:a16="http://schemas.microsoft.com/office/drawing/2014/main" id="{056A2651-A476-3A4A-8438-57A3078E8274}"/>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116" name="Picture 115">
              <a:extLst>
                <a:ext uri="{FF2B5EF4-FFF2-40B4-BE49-F238E27FC236}">
                  <a16:creationId xmlns:a16="http://schemas.microsoft.com/office/drawing/2014/main" id="{7C899D90-416F-2B46-8628-31F4478EC3F6}"/>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117" name="Group 116">
            <a:extLst>
              <a:ext uri="{FF2B5EF4-FFF2-40B4-BE49-F238E27FC236}">
                <a16:creationId xmlns:a16="http://schemas.microsoft.com/office/drawing/2014/main" id="{7196D2CF-2631-1B4B-94B6-CEF5F5F0ED74}"/>
              </a:ext>
            </a:extLst>
          </p:cNvPr>
          <p:cNvGrpSpPr/>
          <p:nvPr/>
        </p:nvGrpSpPr>
        <p:grpSpPr>
          <a:xfrm>
            <a:off x="5127469" y="3063140"/>
            <a:ext cx="399244" cy="567135"/>
            <a:chOff x="3425781" y="1583384"/>
            <a:chExt cx="3019736" cy="4289604"/>
          </a:xfrm>
        </p:grpSpPr>
        <p:pic>
          <p:nvPicPr>
            <p:cNvPr id="118" name="Picture 117">
              <a:extLst>
                <a:ext uri="{FF2B5EF4-FFF2-40B4-BE49-F238E27FC236}">
                  <a16:creationId xmlns:a16="http://schemas.microsoft.com/office/drawing/2014/main" id="{B9E3FB43-4BF2-D44F-96AC-89D2F89B645F}"/>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119" name="Picture 118">
              <a:extLst>
                <a:ext uri="{FF2B5EF4-FFF2-40B4-BE49-F238E27FC236}">
                  <a16:creationId xmlns:a16="http://schemas.microsoft.com/office/drawing/2014/main" id="{9E038354-4E86-DF41-8B2F-94393FB07768}"/>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120" name="Picture 119">
              <a:extLst>
                <a:ext uri="{FF2B5EF4-FFF2-40B4-BE49-F238E27FC236}">
                  <a16:creationId xmlns:a16="http://schemas.microsoft.com/office/drawing/2014/main" id="{95F326A9-C282-3C4B-9B5C-960F83D9FDB7}"/>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121" name="Left Arrow 120">
              <a:extLst>
                <a:ext uri="{FF2B5EF4-FFF2-40B4-BE49-F238E27FC236}">
                  <a16:creationId xmlns:a16="http://schemas.microsoft.com/office/drawing/2014/main" id="{31055A68-554B-314B-B164-64EB0E1E40E1}"/>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22" name="Left Arrow 121">
              <a:extLst>
                <a:ext uri="{FF2B5EF4-FFF2-40B4-BE49-F238E27FC236}">
                  <a16:creationId xmlns:a16="http://schemas.microsoft.com/office/drawing/2014/main" id="{B9134587-FC03-7841-B264-13965521710C}"/>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23" name="Left Arrow 122">
              <a:extLst>
                <a:ext uri="{FF2B5EF4-FFF2-40B4-BE49-F238E27FC236}">
                  <a16:creationId xmlns:a16="http://schemas.microsoft.com/office/drawing/2014/main" id="{39734152-B70B-5349-BF43-080ECD538390}"/>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124" name="Picture 123">
              <a:extLst>
                <a:ext uri="{FF2B5EF4-FFF2-40B4-BE49-F238E27FC236}">
                  <a16:creationId xmlns:a16="http://schemas.microsoft.com/office/drawing/2014/main" id="{B5F22FF7-8F7C-554B-8B8D-A88EF4DB390C}"/>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125" name="Picture 124">
              <a:extLst>
                <a:ext uri="{FF2B5EF4-FFF2-40B4-BE49-F238E27FC236}">
                  <a16:creationId xmlns:a16="http://schemas.microsoft.com/office/drawing/2014/main" id="{E053711E-8334-F44E-8403-2C5EE72536E6}"/>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126" name="Picture 125">
              <a:extLst>
                <a:ext uri="{FF2B5EF4-FFF2-40B4-BE49-F238E27FC236}">
                  <a16:creationId xmlns:a16="http://schemas.microsoft.com/office/drawing/2014/main" id="{4636307C-6B3B-E341-8B6A-66C24041A15D}"/>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127" name="Group 126">
            <a:extLst>
              <a:ext uri="{FF2B5EF4-FFF2-40B4-BE49-F238E27FC236}">
                <a16:creationId xmlns:a16="http://schemas.microsoft.com/office/drawing/2014/main" id="{FFD9A386-5C6E-C345-BA13-BD65A845BC72}"/>
              </a:ext>
            </a:extLst>
          </p:cNvPr>
          <p:cNvGrpSpPr/>
          <p:nvPr/>
        </p:nvGrpSpPr>
        <p:grpSpPr>
          <a:xfrm>
            <a:off x="5430773" y="3666058"/>
            <a:ext cx="399244" cy="567135"/>
            <a:chOff x="3425781" y="1583384"/>
            <a:chExt cx="3019736" cy="4289604"/>
          </a:xfrm>
        </p:grpSpPr>
        <p:pic>
          <p:nvPicPr>
            <p:cNvPr id="128" name="Picture 127">
              <a:extLst>
                <a:ext uri="{FF2B5EF4-FFF2-40B4-BE49-F238E27FC236}">
                  <a16:creationId xmlns:a16="http://schemas.microsoft.com/office/drawing/2014/main" id="{1507C19C-963C-0242-B8D4-0ECA523C75B8}"/>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129" name="Picture 128">
              <a:extLst>
                <a:ext uri="{FF2B5EF4-FFF2-40B4-BE49-F238E27FC236}">
                  <a16:creationId xmlns:a16="http://schemas.microsoft.com/office/drawing/2014/main" id="{7C07FFBA-406C-FF42-BE9B-41A936214017}"/>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130" name="Picture 129">
              <a:extLst>
                <a:ext uri="{FF2B5EF4-FFF2-40B4-BE49-F238E27FC236}">
                  <a16:creationId xmlns:a16="http://schemas.microsoft.com/office/drawing/2014/main" id="{62247E46-0A04-F945-BEED-5BA52E444C78}"/>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131" name="Left Arrow 130">
              <a:extLst>
                <a:ext uri="{FF2B5EF4-FFF2-40B4-BE49-F238E27FC236}">
                  <a16:creationId xmlns:a16="http://schemas.microsoft.com/office/drawing/2014/main" id="{DDBD68C8-5081-B24D-9AC6-0603860C6FCF}"/>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32" name="Left Arrow 131">
              <a:extLst>
                <a:ext uri="{FF2B5EF4-FFF2-40B4-BE49-F238E27FC236}">
                  <a16:creationId xmlns:a16="http://schemas.microsoft.com/office/drawing/2014/main" id="{165E9A78-5CE5-FC4B-BF46-2D610EF8A669}"/>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33" name="Left Arrow 132">
              <a:extLst>
                <a:ext uri="{FF2B5EF4-FFF2-40B4-BE49-F238E27FC236}">
                  <a16:creationId xmlns:a16="http://schemas.microsoft.com/office/drawing/2014/main" id="{8D15FC7F-44C8-7A4C-AF03-92477D8263EA}"/>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134" name="Picture 133">
              <a:extLst>
                <a:ext uri="{FF2B5EF4-FFF2-40B4-BE49-F238E27FC236}">
                  <a16:creationId xmlns:a16="http://schemas.microsoft.com/office/drawing/2014/main" id="{AB8E5DE2-8D78-5341-9623-07B214C9052B}"/>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135" name="Picture 134">
              <a:extLst>
                <a:ext uri="{FF2B5EF4-FFF2-40B4-BE49-F238E27FC236}">
                  <a16:creationId xmlns:a16="http://schemas.microsoft.com/office/drawing/2014/main" id="{D992C8BE-AEB9-ED41-9088-F71EA05F8265}"/>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136" name="Picture 135">
              <a:extLst>
                <a:ext uri="{FF2B5EF4-FFF2-40B4-BE49-F238E27FC236}">
                  <a16:creationId xmlns:a16="http://schemas.microsoft.com/office/drawing/2014/main" id="{340B53D6-E030-F444-A128-712A3FC97CA2}"/>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137" name="Group 136">
            <a:extLst>
              <a:ext uri="{FF2B5EF4-FFF2-40B4-BE49-F238E27FC236}">
                <a16:creationId xmlns:a16="http://schemas.microsoft.com/office/drawing/2014/main" id="{704CED1F-5FD7-F74B-8466-668FA769A2C8}"/>
              </a:ext>
            </a:extLst>
          </p:cNvPr>
          <p:cNvGrpSpPr/>
          <p:nvPr/>
        </p:nvGrpSpPr>
        <p:grpSpPr>
          <a:xfrm>
            <a:off x="5073133" y="4264844"/>
            <a:ext cx="399244" cy="567135"/>
            <a:chOff x="3425781" y="1583384"/>
            <a:chExt cx="3019736" cy="4289604"/>
          </a:xfrm>
        </p:grpSpPr>
        <p:pic>
          <p:nvPicPr>
            <p:cNvPr id="138" name="Picture 137">
              <a:extLst>
                <a:ext uri="{FF2B5EF4-FFF2-40B4-BE49-F238E27FC236}">
                  <a16:creationId xmlns:a16="http://schemas.microsoft.com/office/drawing/2014/main" id="{2848E12C-0CA0-ED4A-ACF1-EA3B21152566}"/>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139" name="Picture 138">
              <a:extLst>
                <a:ext uri="{FF2B5EF4-FFF2-40B4-BE49-F238E27FC236}">
                  <a16:creationId xmlns:a16="http://schemas.microsoft.com/office/drawing/2014/main" id="{BFA1E65A-9A0D-444F-8A93-9D8319F047DF}"/>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140" name="Picture 139">
              <a:extLst>
                <a:ext uri="{FF2B5EF4-FFF2-40B4-BE49-F238E27FC236}">
                  <a16:creationId xmlns:a16="http://schemas.microsoft.com/office/drawing/2014/main" id="{4E506E51-A90A-2A4C-BE84-5397F3E4D87A}"/>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141" name="Left Arrow 140">
              <a:extLst>
                <a:ext uri="{FF2B5EF4-FFF2-40B4-BE49-F238E27FC236}">
                  <a16:creationId xmlns:a16="http://schemas.microsoft.com/office/drawing/2014/main" id="{73B628F1-E8AE-4340-B3DE-63D8D9C90294}"/>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42" name="Left Arrow 141">
              <a:extLst>
                <a:ext uri="{FF2B5EF4-FFF2-40B4-BE49-F238E27FC236}">
                  <a16:creationId xmlns:a16="http://schemas.microsoft.com/office/drawing/2014/main" id="{78D67655-B1ED-6142-A8BA-84AA22F94E4A}"/>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43" name="Left Arrow 142">
              <a:extLst>
                <a:ext uri="{FF2B5EF4-FFF2-40B4-BE49-F238E27FC236}">
                  <a16:creationId xmlns:a16="http://schemas.microsoft.com/office/drawing/2014/main" id="{A5D151AD-A978-C24F-A591-E09D39F34E62}"/>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144" name="Picture 143">
              <a:extLst>
                <a:ext uri="{FF2B5EF4-FFF2-40B4-BE49-F238E27FC236}">
                  <a16:creationId xmlns:a16="http://schemas.microsoft.com/office/drawing/2014/main" id="{D33A65EC-2535-614E-920E-FF1D67BE99D4}"/>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145" name="Picture 144">
              <a:extLst>
                <a:ext uri="{FF2B5EF4-FFF2-40B4-BE49-F238E27FC236}">
                  <a16:creationId xmlns:a16="http://schemas.microsoft.com/office/drawing/2014/main" id="{EA16AC36-095F-FF46-ADE7-1DB5C8C23984}"/>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146" name="Picture 145">
              <a:extLst>
                <a:ext uri="{FF2B5EF4-FFF2-40B4-BE49-F238E27FC236}">
                  <a16:creationId xmlns:a16="http://schemas.microsoft.com/office/drawing/2014/main" id="{BEFBA31B-B369-FF42-8F8D-477B634A0648}"/>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147" name="Group 146">
            <a:extLst>
              <a:ext uri="{FF2B5EF4-FFF2-40B4-BE49-F238E27FC236}">
                <a16:creationId xmlns:a16="http://schemas.microsoft.com/office/drawing/2014/main" id="{B73B6001-CD63-AC43-B697-8DA7EB139582}"/>
              </a:ext>
            </a:extLst>
          </p:cNvPr>
          <p:cNvGrpSpPr/>
          <p:nvPr/>
        </p:nvGrpSpPr>
        <p:grpSpPr>
          <a:xfrm>
            <a:off x="5367656" y="4810229"/>
            <a:ext cx="399244" cy="567135"/>
            <a:chOff x="3425781" y="1583384"/>
            <a:chExt cx="3019736" cy="4289604"/>
          </a:xfrm>
        </p:grpSpPr>
        <p:pic>
          <p:nvPicPr>
            <p:cNvPr id="148" name="Picture 147">
              <a:extLst>
                <a:ext uri="{FF2B5EF4-FFF2-40B4-BE49-F238E27FC236}">
                  <a16:creationId xmlns:a16="http://schemas.microsoft.com/office/drawing/2014/main" id="{22D98FF2-BAB2-EE44-AB07-E7090829FA92}"/>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149" name="Picture 148">
              <a:extLst>
                <a:ext uri="{FF2B5EF4-FFF2-40B4-BE49-F238E27FC236}">
                  <a16:creationId xmlns:a16="http://schemas.microsoft.com/office/drawing/2014/main" id="{467D038E-0E1E-A749-8644-83508EDC2288}"/>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150" name="Picture 149">
              <a:extLst>
                <a:ext uri="{FF2B5EF4-FFF2-40B4-BE49-F238E27FC236}">
                  <a16:creationId xmlns:a16="http://schemas.microsoft.com/office/drawing/2014/main" id="{F39543F4-CC93-624A-A8EC-AF3B2F01B336}"/>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151" name="Left Arrow 150">
              <a:extLst>
                <a:ext uri="{FF2B5EF4-FFF2-40B4-BE49-F238E27FC236}">
                  <a16:creationId xmlns:a16="http://schemas.microsoft.com/office/drawing/2014/main" id="{0F5B876C-EBE1-6049-A95E-7F06FF8186B4}"/>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52" name="Left Arrow 151">
              <a:extLst>
                <a:ext uri="{FF2B5EF4-FFF2-40B4-BE49-F238E27FC236}">
                  <a16:creationId xmlns:a16="http://schemas.microsoft.com/office/drawing/2014/main" id="{B6741DBB-557C-EB41-B8F2-FE659CB4B1CD}"/>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53" name="Left Arrow 152">
              <a:extLst>
                <a:ext uri="{FF2B5EF4-FFF2-40B4-BE49-F238E27FC236}">
                  <a16:creationId xmlns:a16="http://schemas.microsoft.com/office/drawing/2014/main" id="{315909FC-D811-8441-8B81-2BC0EC6406B4}"/>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154" name="Picture 153">
              <a:extLst>
                <a:ext uri="{FF2B5EF4-FFF2-40B4-BE49-F238E27FC236}">
                  <a16:creationId xmlns:a16="http://schemas.microsoft.com/office/drawing/2014/main" id="{2400193A-9762-5640-B18B-1369BB8E837D}"/>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155" name="Picture 154">
              <a:extLst>
                <a:ext uri="{FF2B5EF4-FFF2-40B4-BE49-F238E27FC236}">
                  <a16:creationId xmlns:a16="http://schemas.microsoft.com/office/drawing/2014/main" id="{E669B360-A9FD-4A47-940A-F21BB0DF857E}"/>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156" name="Picture 155">
              <a:extLst>
                <a:ext uri="{FF2B5EF4-FFF2-40B4-BE49-F238E27FC236}">
                  <a16:creationId xmlns:a16="http://schemas.microsoft.com/office/drawing/2014/main" id="{7C22ADF2-AF84-1148-868E-9CEB74D2C7C6}"/>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157" name="Group 156">
            <a:extLst>
              <a:ext uri="{FF2B5EF4-FFF2-40B4-BE49-F238E27FC236}">
                <a16:creationId xmlns:a16="http://schemas.microsoft.com/office/drawing/2014/main" id="{AD90515B-8B81-054A-A8BB-FD51D27A7817}"/>
              </a:ext>
            </a:extLst>
          </p:cNvPr>
          <p:cNvGrpSpPr/>
          <p:nvPr/>
        </p:nvGrpSpPr>
        <p:grpSpPr>
          <a:xfrm>
            <a:off x="5064281" y="5408566"/>
            <a:ext cx="399244" cy="567135"/>
            <a:chOff x="3425781" y="1583384"/>
            <a:chExt cx="3019736" cy="4289604"/>
          </a:xfrm>
        </p:grpSpPr>
        <p:pic>
          <p:nvPicPr>
            <p:cNvPr id="158" name="Picture 157">
              <a:extLst>
                <a:ext uri="{FF2B5EF4-FFF2-40B4-BE49-F238E27FC236}">
                  <a16:creationId xmlns:a16="http://schemas.microsoft.com/office/drawing/2014/main" id="{C89CC447-41C7-FB44-9EDD-132274194CC5}"/>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159" name="Picture 158">
              <a:extLst>
                <a:ext uri="{FF2B5EF4-FFF2-40B4-BE49-F238E27FC236}">
                  <a16:creationId xmlns:a16="http://schemas.microsoft.com/office/drawing/2014/main" id="{682C3668-FCFC-5849-AC2B-05BB39A9FC8F}"/>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160" name="Picture 159">
              <a:extLst>
                <a:ext uri="{FF2B5EF4-FFF2-40B4-BE49-F238E27FC236}">
                  <a16:creationId xmlns:a16="http://schemas.microsoft.com/office/drawing/2014/main" id="{DEF71255-D652-3049-9CD7-34769B7FB70E}"/>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161" name="Left Arrow 160">
              <a:extLst>
                <a:ext uri="{FF2B5EF4-FFF2-40B4-BE49-F238E27FC236}">
                  <a16:creationId xmlns:a16="http://schemas.microsoft.com/office/drawing/2014/main" id="{B0CAB9EB-FBBC-5D42-973B-917C68261EB2}"/>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62" name="Left Arrow 161">
              <a:extLst>
                <a:ext uri="{FF2B5EF4-FFF2-40B4-BE49-F238E27FC236}">
                  <a16:creationId xmlns:a16="http://schemas.microsoft.com/office/drawing/2014/main" id="{86189EB3-018E-854A-8D2D-4D22D9D6236D}"/>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63" name="Left Arrow 162">
              <a:extLst>
                <a:ext uri="{FF2B5EF4-FFF2-40B4-BE49-F238E27FC236}">
                  <a16:creationId xmlns:a16="http://schemas.microsoft.com/office/drawing/2014/main" id="{F5E6CB3E-33D0-2A4B-9B08-69FC40F2EB0B}"/>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164" name="Picture 163">
              <a:extLst>
                <a:ext uri="{FF2B5EF4-FFF2-40B4-BE49-F238E27FC236}">
                  <a16:creationId xmlns:a16="http://schemas.microsoft.com/office/drawing/2014/main" id="{165B7ADB-D524-1A40-B89E-3A57FD6FF1B9}"/>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165" name="Picture 164">
              <a:extLst>
                <a:ext uri="{FF2B5EF4-FFF2-40B4-BE49-F238E27FC236}">
                  <a16:creationId xmlns:a16="http://schemas.microsoft.com/office/drawing/2014/main" id="{5F7241A0-CEEE-E048-8B45-9B04F3C89FF8}"/>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166" name="Picture 165">
              <a:extLst>
                <a:ext uri="{FF2B5EF4-FFF2-40B4-BE49-F238E27FC236}">
                  <a16:creationId xmlns:a16="http://schemas.microsoft.com/office/drawing/2014/main" id="{1E83F391-5CFC-9A47-A4BB-8C3C1A862E29}"/>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167" name="Group 166">
            <a:extLst>
              <a:ext uri="{FF2B5EF4-FFF2-40B4-BE49-F238E27FC236}">
                <a16:creationId xmlns:a16="http://schemas.microsoft.com/office/drawing/2014/main" id="{A8AEC858-0716-6843-8FED-9431863870EF}"/>
              </a:ext>
            </a:extLst>
          </p:cNvPr>
          <p:cNvGrpSpPr/>
          <p:nvPr/>
        </p:nvGrpSpPr>
        <p:grpSpPr>
          <a:xfrm>
            <a:off x="5367585" y="6011484"/>
            <a:ext cx="399244" cy="567135"/>
            <a:chOff x="3425781" y="1583384"/>
            <a:chExt cx="3019736" cy="4289604"/>
          </a:xfrm>
        </p:grpSpPr>
        <p:pic>
          <p:nvPicPr>
            <p:cNvPr id="168" name="Picture 167">
              <a:extLst>
                <a:ext uri="{FF2B5EF4-FFF2-40B4-BE49-F238E27FC236}">
                  <a16:creationId xmlns:a16="http://schemas.microsoft.com/office/drawing/2014/main" id="{A8882F1D-A84C-734A-A864-25D58F469B1C}"/>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169" name="Picture 168">
              <a:extLst>
                <a:ext uri="{FF2B5EF4-FFF2-40B4-BE49-F238E27FC236}">
                  <a16:creationId xmlns:a16="http://schemas.microsoft.com/office/drawing/2014/main" id="{23D72A13-1B7C-7D41-BA47-56BB108656D8}"/>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170" name="Picture 169">
              <a:extLst>
                <a:ext uri="{FF2B5EF4-FFF2-40B4-BE49-F238E27FC236}">
                  <a16:creationId xmlns:a16="http://schemas.microsoft.com/office/drawing/2014/main" id="{9C51D611-C4E1-B84A-8F3A-7B5FF400E6F8}"/>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171" name="Left Arrow 170">
              <a:extLst>
                <a:ext uri="{FF2B5EF4-FFF2-40B4-BE49-F238E27FC236}">
                  <a16:creationId xmlns:a16="http://schemas.microsoft.com/office/drawing/2014/main" id="{ABD64314-2213-4E4D-BEC4-C7AA9F3A7F8E}"/>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72" name="Left Arrow 171">
              <a:extLst>
                <a:ext uri="{FF2B5EF4-FFF2-40B4-BE49-F238E27FC236}">
                  <a16:creationId xmlns:a16="http://schemas.microsoft.com/office/drawing/2014/main" id="{811DFF2E-87FA-CF40-B2DC-25334D58212E}"/>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73" name="Left Arrow 172">
              <a:extLst>
                <a:ext uri="{FF2B5EF4-FFF2-40B4-BE49-F238E27FC236}">
                  <a16:creationId xmlns:a16="http://schemas.microsoft.com/office/drawing/2014/main" id="{CF8341DF-8FA9-B84C-803D-CD9AC51792AA}"/>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174" name="Picture 173">
              <a:extLst>
                <a:ext uri="{FF2B5EF4-FFF2-40B4-BE49-F238E27FC236}">
                  <a16:creationId xmlns:a16="http://schemas.microsoft.com/office/drawing/2014/main" id="{6EFD33EC-D231-3848-B3D0-52FFAB4C165F}"/>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175" name="Picture 174">
              <a:extLst>
                <a:ext uri="{FF2B5EF4-FFF2-40B4-BE49-F238E27FC236}">
                  <a16:creationId xmlns:a16="http://schemas.microsoft.com/office/drawing/2014/main" id="{F2BDBCC3-FC98-6E48-A86D-72054412B0C8}"/>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176" name="Picture 175">
              <a:extLst>
                <a:ext uri="{FF2B5EF4-FFF2-40B4-BE49-F238E27FC236}">
                  <a16:creationId xmlns:a16="http://schemas.microsoft.com/office/drawing/2014/main" id="{8E2651BE-B2A6-2646-9D0F-237C78A6A722}"/>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177" name="Group 176">
            <a:extLst>
              <a:ext uri="{FF2B5EF4-FFF2-40B4-BE49-F238E27FC236}">
                <a16:creationId xmlns:a16="http://schemas.microsoft.com/office/drawing/2014/main" id="{AA2DC3CE-773C-F84F-9C79-3EB3AA9C1DAE}"/>
              </a:ext>
            </a:extLst>
          </p:cNvPr>
          <p:cNvGrpSpPr/>
          <p:nvPr/>
        </p:nvGrpSpPr>
        <p:grpSpPr>
          <a:xfrm>
            <a:off x="4312278" y="1445195"/>
            <a:ext cx="399244" cy="567135"/>
            <a:chOff x="3425781" y="1583384"/>
            <a:chExt cx="3019736" cy="4289604"/>
          </a:xfrm>
        </p:grpSpPr>
        <p:pic>
          <p:nvPicPr>
            <p:cNvPr id="178" name="Picture 177">
              <a:extLst>
                <a:ext uri="{FF2B5EF4-FFF2-40B4-BE49-F238E27FC236}">
                  <a16:creationId xmlns:a16="http://schemas.microsoft.com/office/drawing/2014/main" id="{7DA42585-13C9-4C41-A6D2-D66E30B7781A}"/>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179" name="Picture 178">
              <a:extLst>
                <a:ext uri="{FF2B5EF4-FFF2-40B4-BE49-F238E27FC236}">
                  <a16:creationId xmlns:a16="http://schemas.microsoft.com/office/drawing/2014/main" id="{08782FE1-97BB-864A-92A1-5A7EB24D59F0}"/>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180" name="Picture 179">
              <a:extLst>
                <a:ext uri="{FF2B5EF4-FFF2-40B4-BE49-F238E27FC236}">
                  <a16:creationId xmlns:a16="http://schemas.microsoft.com/office/drawing/2014/main" id="{C10AA54F-1B69-0C4D-BB1B-53978A4151EB}"/>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181" name="Left Arrow 180">
              <a:extLst>
                <a:ext uri="{FF2B5EF4-FFF2-40B4-BE49-F238E27FC236}">
                  <a16:creationId xmlns:a16="http://schemas.microsoft.com/office/drawing/2014/main" id="{1AD13530-5E54-9F47-99A9-71F15B6B06A3}"/>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82" name="Left Arrow 181">
              <a:extLst>
                <a:ext uri="{FF2B5EF4-FFF2-40B4-BE49-F238E27FC236}">
                  <a16:creationId xmlns:a16="http://schemas.microsoft.com/office/drawing/2014/main" id="{6EA5183F-0A45-C943-9DF6-351750BA7E33}"/>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83" name="Left Arrow 182">
              <a:extLst>
                <a:ext uri="{FF2B5EF4-FFF2-40B4-BE49-F238E27FC236}">
                  <a16:creationId xmlns:a16="http://schemas.microsoft.com/office/drawing/2014/main" id="{70E77494-2238-E441-BFB5-585B0E09F402}"/>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184" name="Picture 183">
              <a:extLst>
                <a:ext uri="{FF2B5EF4-FFF2-40B4-BE49-F238E27FC236}">
                  <a16:creationId xmlns:a16="http://schemas.microsoft.com/office/drawing/2014/main" id="{CE435B0F-1132-2E41-9AC1-698F347E8F81}"/>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185" name="Picture 184">
              <a:extLst>
                <a:ext uri="{FF2B5EF4-FFF2-40B4-BE49-F238E27FC236}">
                  <a16:creationId xmlns:a16="http://schemas.microsoft.com/office/drawing/2014/main" id="{9906FC7C-2DCF-AD4E-87EE-A8F22142A383}"/>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186" name="Picture 185">
              <a:extLst>
                <a:ext uri="{FF2B5EF4-FFF2-40B4-BE49-F238E27FC236}">
                  <a16:creationId xmlns:a16="http://schemas.microsoft.com/office/drawing/2014/main" id="{F5F2A09E-22B6-6549-B5D8-0FAFF3E29006}"/>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187" name="Group 186">
            <a:extLst>
              <a:ext uri="{FF2B5EF4-FFF2-40B4-BE49-F238E27FC236}">
                <a16:creationId xmlns:a16="http://schemas.microsoft.com/office/drawing/2014/main" id="{6D49C4C0-1371-B64A-AAB9-9170BAE87147}"/>
              </a:ext>
            </a:extLst>
          </p:cNvPr>
          <p:cNvGrpSpPr/>
          <p:nvPr/>
        </p:nvGrpSpPr>
        <p:grpSpPr>
          <a:xfrm>
            <a:off x="4606801" y="1990580"/>
            <a:ext cx="399244" cy="567135"/>
            <a:chOff x="3425781" y="1583384"/>
            <a:chExt cx="3019736" cy="4289604"/>
          </a:xfrm>
        </p:grpSpPr>
        <p:pic>
          <p:nvPicPr>
            <p:cNvPr id="188" name="Picture 187">
              <a:extLst>
                <a:ext uri="{FF2B5EF4-FFF2-40B4-BE49-F238E27FC236}">
                  <a16:creationId xmlns:a16="http://schemas.microsoft.com/office/drawing/2014/main" id="{8C29DD01-B55F-9B45-A0A8-CA35A9220B89}"/>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189" name="Picture 188">
              <a:extLst>
                <a:ext uri="{FF2B5EF4-FFF2-40B4-BE49-F238E27FC236}">
                  <a16:creationId xmlns:a16="http://schemas.microsoft.com/office/drawing/2014/main" id="{61804F42-F257-3D47-8ACC-0F43A15A5295}"/>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190" name="Picture 189">
              <a:extLst>
                <a:ext uri="{FF2B5EF4-FFF2-40B4-BE49-F238E27FC236}">
                  <a16:creationId xmlns:a16="http://schemas.microsoft.com/office/drawing/2014/main" id="{AEA80E6C-5997-F347-B67E-B24536D9D1E8}"/>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191" name="Left Arrow 190">
              <a:extLst>
                <a:ext uri="{FF2B5EF4-FFF2-40B4-BE49-F238E27FC236}">
                  <a16:creationId xmlns:a16="http://schemas.microsoft.com/office/drawing/2014/main" id="{4BEF24B4-F1AF-2C45-8757-5156E61362BB}"/>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92" name="Left Arrow 191">
              <a:extLst>
                <a:ext uri="{FF2B5EF4-FFF2-40B4-BE49-F238E27FC236}">
                  <a16:creationId xmlns:a16="http://schemas.microsoft.com/office/drawing/2014/main" id="{E75E5096-40E4-CA42-A318-E67E9ADC1AA4}"/>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93" name="Left Arrow 192">
              <a:extLst>
                <a:ext uri="{FF2B5EF4-FFF2-40B4-BE49-F238E27FC236}">
                  <a16:creationId xmlns:a16="http://schemas.microsoft.com/office/drawing/2014/main" id="{B1F961F9-2251-C54D-A965-0C72172E1594}"/>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194" name="Picture 193">
              <a:extLst>
                <a:ext uri="{FF2B5EF4-FFF2-40B4-BE49-F238E27FC236}">
                  <a16:creationId xmlns:a16="http://schemas.microsoft.com/office/drawing/2014/main" id="{641AEE64-CCD3-404B-B802-77AE0B3A6C1E}"/>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195" name="Picture 194">
              <a:extLst>
                <a:ext uri="{FF2B5EF4-FFF2-40B4-BE49-F238E27FC236}">
                  <a16:creationId xmlns:a16="http://schemas.microsoft.com/office/drawing/2014/main" id="{1DADA30A-2933-DC4A-BCCB-4C2326F7C982}"/>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196" name="Picture 195">
              <a:extLst>
                <a:ext uri="{FF2B5EF4-FFF2-40B4-BE49-F238E27FC236}">
                  <a16:creationId xmlns:a16="http://schemas.microsoft.com/office/drawing/2014/main" id="{A45CC0C0-208D-A549-B58D-5D134EA0A26F}"/>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197" name="Group 196">
            <a:extLst>
              <a:ext uri="{FF2B5EF4-FFF2-40B4-BE49-F238E27FC236}">
                <a16:creationId xmlns:a16="http://schemas.microsoft.com/office/drawing/2014/main" id="{4BAC88A9-CA06-F445-A67C-15AC28017427}"/>
              </a:ext>
            </a:extLst>
          </p:cNvPr>
          <p:cNvGrpSpPr/>
          <p:nvPr/>
        </p:nvGrpSpPr>
        <p:grpSpPr>
          <a:xfrm>
            <a:off x="4303426" y="2588917"/>
            <a:ext cx="399244" cy="567135"/>
            <a:chOff x="3425781" y="1583384"/>
            <a:chExt cx="3019736" cy="4289604"/>
          </a:xfrm>
        </p:grpSpPr>
        <p:pic>
          <p:nvPicPr>
            <p:cNvPr id="198" name="Picture 197">
              <a:extLst>
                <a:ext uri="{FF2B5EF4-FFF2-40B4-BE49-F238E27FC236}">
                  <a16:creationId xmlns:a16="http://schemas.microsoft.com/office/drawing/2014/main" id="{B9EDA1CD-F731-674B-A150-5EA3C4AAC023}"/>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199" name="Picture 198">
              <a:extLst>
                <a:ext uri="{FF2B5EF4-FFF2-40B4-BE49-F238E27FC236}">
                  <a16:creationId xmlns:a16="http://schemas.microsoft.com/office/drawing/2014/main" id="{836016F5-FE86-3A45-B2DE-6F8CFB7B655F}"/>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200" name="Picture 199">
              <a:extLst>
                <a:ext uri="{FF2B5EF4-FFF2-40B4-BE49-F238E27FC236}">
                  <a16:creationId xmlns:a16="http://schemas.microsoft.com/office/drawing/2014/main" id="{19775193-52B3-BA4A-B7AE-84A8439E7120}"/>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201" name="Left Arrow 200">
              <a:extLst>
                <a:ext uri="{FF2B5EF4-FFF2-40B4-BE49-F238E27FC236}">
                  <a16:creationId xmlns:a16="http://schemas.microsoft.com/office/drawing/2014/main" id="{3776CF38-A850-8D4B-9D53-20518F6E4B96}"/>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02" name="Left Arrow 201">
              <a:extLst>
                <a:ext uri="{FF2B5EF4-FFF2-40B4-BE49-F238E27FC236}">
                  <a16:creationId xmlns:a16="http://schemas.microsoft.com/office/drawing/2014/main" id="{A4ACA8B1-4016-1047-AB62-979C630D5557}"/>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03" name="Left Arrow 202">
              <a:extLst>
                <a:ext uri="{FF2B5EF4-FFF2-40B4-BE49-F238E27FC236}">
                  <a16:creationId xmlns:a16="http://schemas.microsoft.com/office/drawing/2014/main" id="{70894130-DD23-0F4F-9658-4BC8DC575D6C}"/>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204" name="Picture 203">
              <a:extLst>
                <a:ext uri="{FF2B5EF4-FFF2-40B4-BE49-F238E27FC236}">
                  <a16:creationId xmlns:a16="http://schemas.microsoft.com/office/drawing/2014/main" id="{10AA9F2B-A072-1E4A-A3F6-42BB4EF6E4D2}"/>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205" name="Picture 204">
              <a:extLst>
                <a:ext uri="{FF2B5EF4-FFF2-40B4-BE49-F238E27FC236}">
                  <a16:creationId xmlns:a16="http://schemas.microsoft.com/office/drawing/2014/main" id="{E71C2BB1-1B1C-D14A-BFB2-16C5F3357BC4}"/>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206" name="Picture 205">
              <a:extLst>
                <a:ext uri="{FF2B5EF4-FFF2-40B4-BE49-F238E27FC236}">
                  <a16:creationId xmlns:a16="http://schemas.microsoft.com/office/drawing/2014/main" id="{D80E4C3D-C4FE-674A-AE0E-7F4A9A562073}"/>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207" name="Group 206">
            <a:extLst>
              <a:ext uri="{FF2B5EF4-FFF2-40B4-BE49-F238E27FC236}">
                <a16:creationId xmlns:a16="http://schemas.microsoft.com/office/drawing/2014/main" id="{3160F78B-E085-AA47-8FEB-F80AE59265AF}"/>
              </a:ext>
            </a:extLst>
          </p:cNvPr>
          <p:cNvGrpSpPr/>
          <p:nvPr/>
        </p:nvGrpSpPr>
        <p:grpSpPr>
          <a:xfrm>
            <a:off x="4606730" y="3191835"/>
            <a:ext cx="399244" cy="567135"/>
            <a:chOff x="3425781" y="1583384"/>
            <a:chExt cx="3019736" cy="4289604"/>
          </a:xfrm>
        </p:grpSpPr>
        <p:pic>
          <p:nvPicPr>
            <p:cNvPr id="208" name="Picture 207">
              <a:extLst>
                <a:ext uri="{FF2B5EF4-FFF2-40B4-BE49-F238E27FC236}">
                  <a16:creationId xmlns:a16="http://schemas.microsoft.com/office/drawing/2014/main" id="{B14B8778-ADD2-FF4E-8B2E-687087D719F5}"/>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209" name="Picture 208">
              <a:extLst>
                <a:ext uri="{FF2B5EF4-FFF2-40B4-BE49-F238E27FC236}">
                  <a16:creationId xmlns:a16="http://schemas.microsoft.com/office/drawing/2014/main" id="{2FBB1E5D-73B5-304E-97B7-8D620975D1F5}"/>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210" name="Picture 209">
              <a:extLst>
                <a:ext uri="{FF2B5EF4-FFF2-40B4-BE49-F238E27FC236}">
                  <a16:creationId xmlns:a16="http://schemas.microsoft.com/office/drawing/2014/main" id="{D75CC421-BDF6-4C4F-AF29-AAE8CFCAFD83}"/>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211" name="Left Arrow 210">
              <a:extLst>
                <a:ext uri="{FF2B5EF4-FFF2-40B4-BE49-F238E27FC236}">
                  <a16:creationId xmlns:a16="http://schemas.microsoft.com/office/drawing/2014/main" id="{D83F9CBA-D292-784A-9025-0913C1277E34}"/>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12" name="Left Arrow 211">
              <a:extLst>
                <a:ext uri="{FF2B5EF4-FFF2-40B4-BE49-F238E27FC236}">
                  <a16:creationId xmlns:a16="http://schemas.microsoft.com/office/drawing/2014/main" id="{D842E825-C925-8547-9A41-4214D70E468D}"/>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13" name="Left Arrow 212">
              <a:extLst>
                <a:ext uri="{FF2B5EF4-FFF2-40B4-BE49-F238E27FC236}">
                  <a16:creationId xmlns:a16="http://schemas.microsoft.com/office/drawing/2014/main" id="{B682E891-EC46-5548-9B4B-FEDFF72AEC47}"/>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214" name="Picture 213">
              <a:extLst>
                <a:ext uri="{FF2B5EF4-FFF2-40B4-BE49-F238E27FC236}">
                  <a16:creationId xmlns:a16="http://schemas.microsoft.com/office/drawing/2014/main" id="{25B1A473-ADA2-0A42-8E77-B94F56A55732}"/>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215" name="Picture 214">
              <a:extLst>
                <a:ext uri="{FF2B5EF4-FFF2-40B4-BE49-F238E27FC236}">
                  <a16:creationId xmlns:a16="http://schemas.microsoft.com/office/drawing/2014/main" id="{BFC24ECD-FF36-E646-BCE6-467DE7F54906}"/>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216" name="Picture 215">
              <a:extLst>
                <a:ext uri="{FF2B5EF4-FFF2-40B4-BE49-F238E27FC236}">
                  <a16:creationId xmlns:a16="http://schemas.microsoft.com/office/drawing/2014/main" id="{FF3A55C9-0290-F644-8827-6483569BBAFE}"/>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217" name="Group 216">
            <a:extLst>
              <a:ext uri="{FF2B5EF4-FFF2-40B4-BE49-F238E27FC236}">
                <a16:creationId xmlns:a16="http://schemas.microsoft.com/office/drawing/2014/main" id="{1BDD878F-4D0C-3A41-A05F-7A2CFCA5D186}"/>
              </a:ext>
            </a:extLst>
          </p:cNvPr>
          <p:cNvGrpSpPr/>
          <p:nvPr/>
        </p:nvGrpSpPr>
        <p:grpSpPr>
          <a:xfrm>
            <a:off x="4249090" y="3790621"/>
            <a:ext cx="399244" cy="567135"/>
            <a:chOff x="3425781" y="1583384"/>
            <a:chExt cx="3019736" cy="4289604"/>
          </a:xfrm>
        </p:grpSpPr>
        <p:pic>
          <p:nvPicPr>
            <p:cNvPr id="218" name="Picture 217">
              <a:extLst>
                <a:ext uri="{FF2B5EF4-FFF2-40B4-BE49-F238E27FC236}">
                  <a16:creationId xmlns:a16="http://schemas.microsoft.com/office/drawing/2014/main" id="{D3BF9FD7-0D99-3043-B823-98E608A299B0}"/>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219" name="Picture 218">
              <a:extLst>
                <a:ext uri="{FF2B5EF4-FFF2-40B4-BE49-F238E27FC236}">
                  <a16:creationId xmlns:a16="http://schemas.microsoft.com/office/drawing/2014/main" id="{39B253AE-BDCC-B34C-867C-B1BEA938C062}"/>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220" name="Picture 219">
              <a:extLst>
                <a:ext uri="{FF2B5EF4-FFF2-40B4-BE49-F238E27FC236}">
                  <a16:creationId xmlns:a16="http://schemas.microsoft.com/office/drawing/2014/main" id="{543D0F3B-B572-EB41-AB5B-2DE782A9FBFD}"/>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221" name="Left Arrow 220">
              <a:extLst>
                <a:ext uri="{FF2B5EF4-FFF2-40B4-BE49-F238E27FC236}">
                  <a16:creationId xmlns:a16="http://schemas.microsoft.com/office/drawing/2014/main" id="{F767F695-B38B-1F42-8471-F5169F695619}"/>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22" name="Left Arrow 221">
              <a:extLst>
                <a:ext uri="{FF2B5EF4-FFF2-40B4-BE49-F238E27FC236}">
                  <a16:creationId xmlns:a16="http://schemas.microsoft.com/office/drawing/2014/main" id="{2ED0767C-4C6E-0D47-BA7B-032097F15076}"/>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23" name="Left Arrow 222">
              <a:extLst>
                <a:ext uri="{FF2B5EF4-FFF2-40B4-BE49-F238E27FC236}">
                  <a16:creationId xmlns:a16="http://schemas.microsoft.com/office/drawing/2014/main" id="{26D4084E-28D9-284E-8182-F0715BE93DC7}"/>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224" name="Picture 223">
              <a:extLst>
                <a:ext uri="{FF2B5EF4-FFF2-40B4-BE49-F238E27FC236}">
                  <a16:creationId xmlns:a16="http://schemas.microsoft.com/office/drawing/2014/main" id="{3589A44F-6B03-024C-BF67-59AF0345F687}"/>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225" name="Picture 224">
              <a:extLst>
                <a:ext uri="{FF2B5EF4-FFF2-40B4-BE49-F238E27FC236}">
                  <a16:creationId xmlns:a16="http://schemas.microsoft.com/office/drawing/2014/main" id="{BF6EBF7C-D3EC-1844-8F49-54A78F887439}"/>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226" name="Picture 225">
              <a:extLst>
                <a:ext uri="{FF2B5EF4-FFF2-40B4-BE49-F238E27FC236}">
                  <a16:creationId xmlns:a16="http://schemas.microsoft.com/office/drawing/2014/main" id="{5EBE2521-AC30-6E40-B0CD-84AD9965FC95}"/>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227" name="Group 226">
            <a:extLst>
              <a:ext uri="{FF2B5EF4-FFF2-40B4-BE49-F238E27FC236}">
                <a16:creationId xmlns:a16="http://schemas.microsoft.com/office/drawing/2014/main" id="{F057D741-896B-DF42-A4A3-9D3BBD78DEED}"/>
              </a:ext>
            </a:extLst>
          </p:cNvPr>
          <p:cNvGrpSpPr/>
          <p:nvPr/>
        </p:nvGrpSpPr>
        <p:grpSpPr>
          <a:xfrm>
            <a:off x="4543613" y="4336006"/>
            <a:ext cx="399244" cy="567135"/>
            <a:chOff x="3425781" y="1583384"/>
            <a:chExt cx="3019736" cy="4289604"/>
          </a:xfrm>
        </p:grpSpPr>
        <p:pic>
          <p:nvPicPr>
            <p:cNvPr id="228" name="Picture 227">
              <a:extLst>
                <a:ext uri="{FF2B5EF4-FFF2-40B4-BE49-F238E27FC236}">
                  <a16:creationId xmlns:a16="http://schemas.microsoft.com/office/drawing/2014/main" id="{AA88D882-E7A6-3F48-AE73-BCEA9EF082DA}"/>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229" name="Picture 228">
              <a:extLst>
                <a:ext uri="{FF2B5EF4-FFF2-40B4-BE49-F238E27FC236}">
                  <a16:creationId xmlns:a16="http://schemas.microsoft.com/office/drawing/2014/main" id="{1B7E4FA8-5956-1F41-B1B5-55306F11CAC6}"/>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230" name="Picture 229">
              <a:extLst>
                <a:ext uri="{FF2B5EF4-FFF2-40B4-BE49-F238E27FC236}">
                  <a16:creationId xmlns:a16="http://schemas.microsoft.com/office/drawing/2014/main" id="{B9D37C3C-FB17-5147-B6EA-99A25AF49EE2}"/>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231" name="Left Arrow 230">
              <a:extLst>
                <a:ext uri="{FF2B5EF4-FFF2-40B4-BE49-F238E27FC236}">
                  <a16:creationId xmlns:a16="http://schemas.microsoft.com/office/drawing/2014/main" id="{B420E02A-69AE-A441-BD6C-001AEA8C04B0}"/>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32" name="Left Arrow 231">
              <a:extLst>
                <a:ext uri="{FF2B5EF4-FFF2-40B4-BE49-F238E27FC236}">
                  <a16:creationId xmlns:a16="http://schemas.microsoft.com/office/drawing/2014/main" id="{387AD1B8-EB00-8A4C-A6B2-5B6260D6E99C}"/>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33" name="Left Arrow 232">
              <a:extLst>
                <a:ext uri="{FF2B5EF4-FFF2-40B4-BE49-F238E27FC236}">
                  <a16:creationId xmlns:a16="http://schemas.microsoft.com/office/drawing/2014/main" id="{87882332-A79A-CB4A-9A74-666E395B4FC6}"/>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234" name="Picture 233">
              <a:extLst>
                <a:ext uri="{FF2B5EF4-FFF2-40B4-BE49-F238E27FC236}">
                  <a16:creationId xmlns:a16="http://schemas.microsoft.com/office/drawing/2014/main" id="{C07D4926-A155-9B41-B42A-D184F3CA9FF6}"/>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235" name="Picture 234">
              <a:extLst>
                <a:ext uri="{FF2B5EF4-FFF2-40B4-BE49-F238E27FC236}">
                  <a16:creationId xmlns:a16="http://schemas.microsoft.com/office/drawing/2014/main" id="{2945099C-A561-DF41-995B-10D1B3626626}"/>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236" name="Picture 235">
              <a:extLst>
                <a:ext uri="{FF2B5EF4-FFF2-40B4-BE49-F238E27FC236}">
                  <a16:creationId xmlns:a16="http://schemas.microsoft.com/office/drawing/2014/main" id="{60B5B325-4AB7-5C48-90B4-A466CD5E7792}"/>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237" name="Group 236">
            <a:extLst>
              <a:ext uri="{FF2B5EF4-FFF2-40B4-BE49-F238E27FC236}">
                <a16:creationId xmlns:a16="http://schemas.microsoft.com/office/drawing/2014/main" id="{321B4393-28A5-6A42-83A9-78E9C0120236}"/>
              </a:ext>
            </a:extLst>
          </p:cNvPr>
          <p:cNvGrpSpPr/>
          <p:nvPr/>
        </p:nvGrpSpPr>
        <p:grpSpPr>
          <a:xfrm>
            <a:off x="4240238" y="4934343"/>
            <a:ext cx="399244" cy="567135"/>
            <a:chOff x="3425781" y="1583384"/>
            <a:chExt cx="3019736" cy="4289604"/>
          </a:xfrm>
        </p:grpSpPr>
        <p:pic>
          <p:nvPicPr>
            <p:cNvPr id="238" name="Picture 237">
              <a:extLst>
                <a:ext uri="{FF2B5EF4-FFF2-40B4-BE49-F238E27FC236}">
                  <a16:creationId xmlns:a16="http://schemas.microsoft.com/office/drawing/2014/main" id="{116BDE19-CC6D-1541-B4C7-E52F31AF2803}"/>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239" name="Picture 238">
              <a:extLst>
                <a:ext uri="{FF2B5EF4-FFF2-40B4-BE49-F238E27FC236}">
                  <a16:creationId xmlns:a16="http://schemas.microsoft.com/office/drawing/2014/main" id="{61CF60B9-1AAD-2044-A5FE-B53DAB69345A}"/>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240" name="Picture 239">
              <a:extLst>
                <a:ext uri="{FF2B5EF4-FFF2-40B4-BE49-F238E27FC236}">
                  <a16:creationId xmlns:a16="http://schemas.microsoft.com/office/drawing/2014/main" id="{304B1FBE-4E3D-A241-9C19-2CD16D204D8B}"/>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241" name="Left Arrow 240">
              <a:extLst>
                <a:ext uri="{FF2B5EF4-FFF2-40B4-BE49-F238E27FC236}">
                  <a16:creationId xmlns:a16="http://schemas.microsoft.com/office/drawing/2014/main" id="{B2485F8D-CFB3-364A-B959-63501AD1E35F}"/>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42" name="Left Arrow 241">
              <a:extLst>
                <a:ext uri="{FF2B5EF4-FFF2-40B4-BE49-F238E27FC236}">
                  <a16:creationId xmlns:a16="http://schemas.microsoft.com/office/drawing/2014/main" id="{8EFDF576-5CDF-4342-9F1B-4592CAB6295E}"/>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43" name="Left Arrow 242">
              <a:extLst>
                <a:ext uri="{FF2B5EF4-FFF2-40B4-BE49-F238E27FC236}">
                  <a16:creationId xmlns:a16="http://schemas.microsoft.com/office/drawing/2014/main" id="{28666922-5C7F-8144-9212-4262516F0E0A}"/>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244" name="Picture 243">
              <a:extLst>
                <a:ext uri="{FF2B5EF4-FFF2-40B4-BE49-F238E27FC236}">
                  <a16:creationId xmlns:a16="http://schemas.microsoft.com/office/drawing/2014/main" id="{6CC8DF73-FB0A-3A46-8409-332ADECC998B}"/>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245" name="Picture 244">
              <a:extLst>
                <a:ext uri="{FF2B5EF4-FFF2-40B4-BE49-F238E27FC236}">
                  <a16:creationId xmlns:a16="http://schemas.microsoft.com/office/drawing/2014/main" id="{DEE785D6-B5BC-1D4A-A28A-B99D020B1E44}"/>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246" name="Picture 245">
              <a:extLst>
                <a:ext uri="{FF2B5EF4-FFF2-40B4-BE49-F238E27FC236}">
                  <a16:creationId xmlns:a16="http://schemas.microsoft.com/office/drawing/2014/main" id="{D2DA1969-511F-954A-99B0-5AD0E30E4A03}"/>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247" name="Group 246">
            <a:extLst>
              <a:ext uri="{FF2B5EF4-FFF2-40B4-BE49-F238E27FC236}">
                <a16:creationId xmlns:a16="http://schemas.microsoft.com/office/drawing/2014/main" id="{9F2F72D2-360B-BE4A-99F9-4569D0588D67}"/>
              </a:ext>
            </a:extLst>
          </p:cNvPr>
          <p:cNvGrpSpPr/>
          <p:nvPr/>
        </p:nvGrpSpPr>
        <p:grpSpPr>
          <a:xfrm>
            <a:off x="4543542" y="5537261"/>
            <a:ext cx="399244" cy="567135"/>
            <a:chOff x="3425781" y="1583384"/>
            <a:chExt cx="3019736" cy="4289604"/>
          </a:xfrm>
        </p:grpSpPr>
        <p:pic>
          <p:nvPicPr>
            <p:cNvPr id="248" name="Picture 247">
              <a:extLst>
                <a:ext uri="{FF2B5EF4-FFF2-40B4-BE49-F238E27FC236}">
                  <a16:creationId xmlns:a16="http://schemas.microsoft.com/office/drawing/2014/main" id="{31DCE5B1-8D6E-534A-A9EE-6E50C768EA34}"/>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249" name="Picture 248">
              <a:extLst>
                <a:ext uri="{FF2B5EF4-FFF2-40B4-BE49-F238E27FC236}">
                  <a16:creationId xmlns:a16="http://schemas.microsoft.com/office/drawing/2014/main" id="{BCA43D49-9FCA-E34F-B25A-B19453841668}"/>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250" name="Picture 249">
              <a:extLst>
                <a:ext uri="{FF2B5EF4-FFF2-40B4-BE49-F238E27FC236}">
                  <a16:creationId xmlns:a16="http://schemas.microsoft.com/office/drawing/2014/main" id="{F0CF5DD2-C282-E048-BB85-047086AE4F84}"/>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251" name="Left Arrow 250">
              <a:extLst>
                <a:ext uri="{FF2B5EF4-FFF2-40B4-BE49-F238E27FC236}">
                  <a16:creationId xmlns:a16="http://schemas.microsoft.com/office/drawing/2014/main" id="{2D10CEC7-5369-784C-82D0-127DC0D96F7F}"/>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52" name="Left Arrow 251">
              <a:extLst>
                <a:ext uri="{FF2B5EF4-FFF2-40B4-BE49-F238E27FC236}">
                  <a16:creationId xmlns:a16="http://schemas.microsoft.com/office/drawing/2014/main" id="{8DA92487-0C7B-6643-B52E-F0D2B9474481}"/>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53" name="Left Arrow 252">
              <a:extLst>
                <a:ext uri="{FF2B5EF4-FFF2-40B4-BE49-F238E27FC236}">
                  <a16:creationId xmlns:a16="http://schemas.microsoft.com/office/drawing/2014/main" id="{2E67DD25-34F8-3D45-998E-3A2D45D2446B}"/>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254" name="Picture 253">
              <a:extLst>
                <a:ext uri="{FF2B5EF4-FFF2-40B4-BE49-F238E27FC236}">
                  <a16:creationId xmlns:a16="http://schemas.microsoft.com/office/drawing/2014/main" id="{8654E607-4097-A047-B32C-610328AA8DB7}"/>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255" name="Picture 254">
              <a:extLst>
                <a:ext uri="{FF2B5EF4-FFF2-40B4-BE49-F238E27FC236}">
                  <a16:creationId xmlns:a16="http://schemas.microsoft.com/office/drawing/2014/main" id="{A3F7A765-C190-9045-89A8-2734E233212C}"/>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256" name="Picture 255">
              <a:extLst>
                <a:ext uri="{FF2B5EF4-FFF2-40B4-BE49-F238E27FC236}">
                  <a16:creationId xmlns:a16="http://schemas.microsoft.com/office/drawing/2014/main" id="{D6744F99-B8CB-004A-922C-4C0D6D1DFC84}"/>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257" name="Group 256">
            <a:extLst>
              <a:ext uri="{FF2B5EF4-FFF2-40B4-BE49-F238E27FC236}">
                <a16:creationId xmlns:a16="http://schemas.microsoft.com/office/drawing/2014/main" id="{DEEC2410-C9B8-9548-9B73-F32E5BE85426}"/>
              </a:ext>
            </a:extLst>
          </p:cNvPr>
          <p:cNvGrpSpPr/>
          <p:nvPr/>
        </p:nvGrpSpPr>
        <p:grpSpPr>
          <a:xfrm>
            <a:off x="3513788" y="1651258"/>
            <a:ext cx="399244" cy="567135"/>
            <a:chOff x="3425781" y="1583384"/>
            <a:chExt cx="3019736" cy="4289604"/>
          </a:xfrm>
        </p:grpSpPr>
        <p:pic>
          <p:nvPicPr>
            <p:cNvPr id="258" name="Picture 257">
              <a:extLst>
                <a:ext uri="{FF2B5EF4-FFF2-40B4-BE49-F238E27FC236}">
                  <a16:creationId xmlns:a16="http://schemas.microsoft.com/office/drawing/2014/main" id="{20C42535-15B3-CD42-91FD-52B4A3695F26}"/>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259" name="Picture 258">
              <a:extLst>
                <a:ext uri="{FF2B5EF4-FFF2-40B4-BE49-F238E27FC236}">
                  <a16:creationId xmlns:a16="http://schemas.microsoft.com/office/drawing/2014/main" id="{EFD82E79-A57F-AE4F-B9A0-3E3723FEBCF0}"/>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260" name="Picture 259">
              <a:extLst>
                <a:ext uri="{FF2B5EF4-FFF2-40B4-BE49-F238E27FC236}">
                  <a16:creationId xmlns:a16="http://schemas.microsoft.com/office/drawing/2014/main" id="{AF3BE02E-A333-9541-92B6-8F034D0FC8B9}"/>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261" name="Left Arrow 260">
              <a:extLst>
                <a:ext uri="{FF2B5EF4-FFF2-40B4-BE49-F238E27FC236}">
                  <a16:creationId xmlns:a16="http://schemas.microsoft.com/office/drawing/2014/main" id="{78DB67EA-B04F-AE43-90D2-0A1D296DB8CC}"/>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62" name="Left Arrow 261">
              <a:extLst>
                <a:ext uri="{FF2B5EF4-FFF2-40B4-BE49-F238E27FC236}">
                  <a16:creationId xmlns:a16="http://schemas.microsoft.com/office/drawing/2014/main" id="{C97EA13F-FF7B-4B46-8ED2-B876E34B5C5C}"/>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63" name="Left Arrow 262">
              <a:extLst>
                <a:ext uri="{FF2B5EF4-FFF2-40B4-BE49-F238E27FC236}">
                  <a16:creationId xmlns:a16="http://schemas.microsoft.com/office/drawing/2014/main" id="{CC41C518-A94F-A442-81D9-0CEE789C02C4}"/>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264" name="Picture 263">
              <a:extLst>
                <a:ext uri="{FF2B5EF4-FFF2-40B4-BE49-F238E27FC236}">
                  <a16:creationId xmlns:a16="http://schemas.microsoft.com/office/drawing/2014/main" id="{E4C8C5AB-6AC3-8248-B93F-3FA45C2244FF}"/>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265" name="Picture 264">
              <a:extLst>
                <a:ext uri="{FF2B5EF4-FFF2-40B4-BE49-F238E27FC236}">
                  <a16:creationId xmlns:a16="http://schemas.microsoft.com/office/drawing/2014/main" id="{1673270C-658C-E14A-B3C0-3A076E0FBCF4}"/>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266" name="Picture 265">
              <a:extLst>
                <a:ext uri="{FF2B5EF4-FFF2-40B4-BE49-F238E27FC236}">
                  <a16:creationId xmlns:a16="http://schemas.microsoft.com/office/drawing/2014/main" id="{E33CEA68-E39A-A449-B6EA-86F3999B0235}"/>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267" name="Group 266">
            <a:extLst>
              <a:ext uri="{FF2B5EF4-FFF2-40B4-BE49-F238E27FC236}">
                <a16:creationId xmlns:a16="http://schemas.microsoft.com/office/drawing/2014/main" id="{49FFE3BB-1CFA-FF49-9131-DA6DB292C3D9}"/>
              </a:ext>
            </a:extLst>
          </p:cNvPr>
          <p:cNvGrpSpPr/>
          <p:nvPr/>
        </p:nvGrpSpPr>
        <p:grpSpPr>
          <a:xfrm>
            <a:off x="3808311" y="2196643"/>
            <a:ext cx="399244" cy="567135"/>
            <a:chOff x="3425781" y="1583384"/>
            <a:chExt cx="3019736" cy="4289604"/>
          </a:xfrm>
        </p:grpSpPr>
        <p:pic>
          <p:nvPicPr>
            <p:cNvPr id="268" name="Picture 267">
              <a:extLst>
                <a:ext uri="{FF2B5EF4-FFF2-40B4-BE49-F238E27FC236}">
                  <a16:creationId xmlns:a16="http://schemas.microsoft.com/office/drawing/2014/main" id="{47EB200F-FB9E-5E42-845B-6BE89A9BD047}"/>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269" name="Picture 268">
              <a:extLst>
                <a:ext uri="{FF2B5EF4-FFF2-40B4-BE49-F238E27FC236}">
                  <a16:creationId xmlns:a16="http://schemas.microsoft.com/office/drawing/2014/main" id="{883A388E-ACBE-3249-A582-A0BAAD0C5E3E}"/>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270" name="Picture 269">
              <a:extLst>
                <a:ext uri="{FF2B5EF4-FFF2-40B4-BE49-F238E27FC236}">
                  <a16:creationId xmlns:a16="http://schemas.microsoft.com/office/drawing/2014/main" id="{FE3DA298-486F-494A-97A5-794C58D96E16}"/>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271" name="Left Arrow 270">
              <a:extLst>
                <a:ext uri="{FF2B5EF4-FFF2-40B4-BE49-F238E27FC236}">
                  <a16:creationId xmlns:a16="http://schemas.microsoft.com/office/drawing/2014/main" id="{7E41ED67-41B6-9F45-A8DD-2DBBA9FB3AEB}"/>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72" name="Left Arrow 271">
              <a:extLst>
                <a:ext uri="{FF2B5EF4-FFF2-40B4-BE49-F238E27FC236}">
                  <a16:creationId xmlns:a16="http://schemas.microsoft.com/office/drawing/2014/main" id="{836E3A03-8DDA-4E4B-B2BF-807543F8B83A}"/>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73" name="Left Arrow 272">
              <a:extLst>
                <a:ext uri="{FF2B5EF4-FFF2-40B4-BE49-F238E27FC236}">
                  <a16:creationId xmlns:a16="http://schemas.microsoft.com/office/drawing/2014/main" id="{C47B1D69-2359-CA4D-B63D-848698A7B9A0}"/>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274" name="Picture 273">
              <a:extLst>
                <a:ext uri="{FF2B5EF4-FFF2-40B4-BE49-F238E27FC236}">
                  <a16:creationId xmlns:a16="http://schemas.microsoft.com/office/drawing/2014/main" id="{00F3292E-A2BA-954B-B775-CA7388886518}"/>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275" name="Picture 274">
              <a:extLst>
                <a:ext uri="{FF2B5EF4-FFF2-40B4-BE49-F238E27FC236}">
                  <a16:creationId xmlns:a16="http://schemas.microsoft.com/office/drawing/2014/main" id="{510AE8EA-2297-2740-A2E8-BA1C6F5C7471}"/>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276" name="Picture 275">
              <a:extLst>
                <a:ext uri="{FF2B5EF4-FFF2-40B4-BE49-F238E27FC236}">
                  <a16:creationId xmlns:a16="http://schemas.microsoft.com/office/drawing/2014/main" id="{5EEF222E-9B89-724F-9C04-6CF3AA398E40}"/>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277" name="Group 276">
            <a:extLst>
              <a:ext uri="{FF2B5EF4-FFF2-40B4-BE49-F238E27FC236}">
                <a16:creationId xmlns:a16="http://schemas.microsoft.com/office/drawing/2014/main" id="{C51E386A-700B-4F45-86F3-B11864FA5DE1}"/>
              </a:ext>
            </a:extLst>
          </p:cNvPr>
          <p:cNvGrpSpPr/>
          <p:nvPr/>
        </p:nvGrpSpPr>
        <p:grpSpPr>
          <a:xfrm>
            <a:off x="3504936" y="2794980"/>
            <a:ext cx="399244" cy="567135"/>
            <a:chOff x="3425781" y="1583384"/>
            <a:chExt cx="3019736" cy="4289604"/>
          </a:xfrm>
        </p:grpSpPr>
        <p:pic>
          <p:nvPicPr>
            <p:cNvPr id="278" name="Picture 277">
              <a:extLst>
                <a:ext uri="{FF2B5EF4-FFF2-40B4-BE49-F238E27FC236}">
                  <a16:creationId xmlns:a16="http://schemas.microsoft.com/office/drawing/2014/main" id="{1A2E48F5-2B17-EC4A-B178-17E4356C94FD}"/>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279" name="Picture 278">
              <a:extLst>
                <a:ext uri="{FF2B5EF4-FFF2-40B4-BE49-F238E27FC236}">
                  <a16:creationId xmlns:a16="http://schemas.microsoft.com/office/drawing/2014/main" id="{3D499B5B-50E6-1644-B9D8-C663A92A01A3}"/>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280" name="Picture 279">
              <a:extLst>
                <a:ext uri="{FF2B5EF4-FFF2-40B4-BE49-F238E27FC236}">
                  <a16:creationId xmlns:a16="http://schemas.microsoft.com/office/drawing/2014/main" id="{ABDE731D-85E4-D04A-AC23-731A19AB6BB9}"/>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281" name="Left Arrow 280">
              <a:extLst>
                <a:ext uri="{FF2B5EF4-FFF2-40B4-BE49-F238E27FC236}">
                  <a16:creationId xmlns:a16="http://schemas.microsoft.com/office/drawing/2014/main" id="{9C623218-6D5F-374C-BCF1-18D8E7E43B41}"/>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82" name="Left Arrow 281">
              <a:extLst>
                <a:ext uri="{FF2B5EF4-FFF2-40B4-BE49-F238E27FC236}">
                  <a16:creationId xmlns:a16="http://schemas.microsoft.com/office/drawing/2014/main" id="{60750E80-0CE9-E942-821E-C07C000DB889}"/>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83" name="Left Arrow 282">
              <a:extLst>
                <a:ext uri="{FF2B5EF4-FFF2-40B4-BE49-F238E27FC236}">
                  <a16:creationId xmlns:a16="http://schemas.microsoft.com/office/drawing/2014/main" id="{1F1BC402-B9D9-7F40-9050-B1086762DC69}"/>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284" name="Picture 283">
              <a:extLst>
                <a:ext uri="{FF2B5EF4-FFF2-40B4-BE49-F238E27FC236}">
                  <a16:creationId xmlns:a16="http://schemas.microsoft.com/office/drawing/2014/main" id="{26FA6B31-18C9-A340-B69F-64B4626E33D7}"/>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285" name="Picture 284">
              <a:extLst>
                <a:ext uri="{FF2B5EF4-FFF2-40B4-BE49-F238E27FC236}">
                  <a16:creationId xmlns:a16="http://schemas.microsoft.com/office/drawing/2014/main" id="{5F751E84-3C84-F84C-9D7C-B457A8870B48}"/>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286" name="Picture 285">
              <a:extLst>
                <a:ext uri="{FF2B5EF4-FFF2-40B4-BE49-F238E27FC236}">
                  <a16:creationId xmlns:a16="http://schemas.microsoft.com/office/drawing/2014/main" id="{53C10C76-1C9E-304D-B05F-A43536E1C2C2}"/>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287" name="Group 286">
            <a:extLst>
              <a:ext uri="{FF2B5EF4-FFF2-40B4-BE49-F238E27FC236}">
                <a16:creationId xmlns:a16="http://schemas.microsoft.com/office/drawing/2014/main" id="{9555D2DB-F707-C54E-B411-1BB3A73B426F}"/>
              </a:ext>
            </a:extLst>
          </p:cNvPr>
          <p:cNvGrpSpPr/>
          <p:nvPr/>
        </p:nvGrpSpPr>
        <p:grpSpPr>
          <a:xfrm>
            <a:off x="3808240" y="3397898"/>
            <a:ext cx="399244" cy="567135"/>
            <a:chOff x="3425781" y="1583384"/>
            <a:chExt cx="3019736" cy="4289604"/>
          </a:xfrm>
        </p:grpSpPr>
        <p:pic>
          <p:nvPicPr>
            <p:cNvPr id="288" name="Picture 287">
              <a:extLst>
                <a:ext uri="{FF2B5EF4-FFF2-40B4-BE49-F238E27FC236}">
                  <a16:creationId xmlns:a16="http://schemas.microsoft.com/office/drawing/2014/main" id="{470AD923-62BB-ED43-824F-2261BBA94273}"/>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289" name="Picture 288">
              <a:extLst>
                <a:ext uri="{FF2B5EF4-FFF2-40B4-BE49-F238E27FC236}">
                  <a16:creationId xmlns:a16="http://schemas.microsoft.com/office/drawing/2014/main" id="{3FBA1B42-607A-9E48-BD70-6FA23FCD7848}"/>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290" name="Picture 289">
              <a:extLst>
                <a:ext uri="{FF2B5EF4-FFF2-40B4-BE49-F238E27FC236}">
                  <a16:creationId xmlns:a16="http://schemas.microsoft.com/office/drawing/2014/main" id="{7C2C96A6-AACE-934D-BBE9-B5804BF2B40F}"/>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291" name="Left Arrow 290">
              <a:extLst>
                <a:ext uri="{FF2B5EF4-FFF2-40B4-BE49-F238E27FC236}">
                  <a16:creationId xmlns:a16="http://schemas.microsoft.com/office/drawing/2014/main" id="{4C90DE70-95FE-7649-832B-201D2D5E3442}"/>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92" name="Left Arrow 291">
              <a:extLst>
                <a:ext uri="{FF2B5EF4-FFF2-40B4-BE49-F238E27FC236}">
                  <a16:creationId xmlns:a16="http://schemas.microsoft.com/office/drawing/2014/main" id="{ACC03C7B-CDDD-FB4F-8D9E-6CCDFCCF589A}"/>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93" name="Left Arrow 292">
              <a:extLst>
                <a:ext uri="{FF2B5EF4-FFF2-40B4-BE49-F238E27FC236}">
                  <a16:creationId xmlns:a16="http://schemas.microsoft.com/office/drawing/2014/main" id="{48455900-2BC1-D747-A805-393407CD3942}"/>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294" name="Picture 293">
              <a:extLst>
                <a:ext uri="{FF2B5EF4-FFF2-40B4-BE49-F238E27FC236}">
                  <a16:creationId xmlns:a16="http://schemas.microsoft.com/office/drawing/2014/main" id="{4EEA86C6-295E-0F4E-9656-722E8C98B279}"/>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295" name="Picture 294">
              <a:extLst>
                <a:ext uri="{FF2B5EF4-FFF2-40B4-BE49-F238E27FC236}">
                  <a16:creationId xmlns:a16="http://schemas.microsoft.com/office/drawing/2014/main" id="{1BDFBC06-5177-7F49-AC6F-9BC411F327D3}"/>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296" name="Picture 295">
              <a:extLst>
                <a:ext uri="{FF2B5EF4-FFF2-40B4-BE49-F238E27FC236}">
                  <a16:creationId xmlns:a16="http://schemas.microsoft.com/office/drawing/2014/main" id="{DE14B4C5-C869-734A-A482-45653B0F8F6E}"/>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297" name="Group 296">
            <a:extLst>
              <a:ext uri="{FF2B5EF4-FFF2-40B4-BE49-F238E27FC236}">
                <a16:creationId xmlns:a16="http://schemas.microsoft.com/office/drawing/2014/main" id="{43A49EFD-9454-724E-9594-18D38E23D21D}"/>
              </a:ext>
            </a:extLst>
          </p:cNvPr>
          <p:cNvGrpSpPr/>
          <p:nvPr/>
        </p:nvGrpSpPr>
        <p:grpSpPr>
          <a:xfrm>
            <a:off x="3450600" y="3996684"/>
            <a:ext cx="399244" cy="567135"/>
            <a:chOff x="3425781" y="1583384"/>
            <a:chExt cx="3019736" cy="4289604"/>
          </a:xfrm>
        </p:grpSpPr>
        <p:pic>
          <p:nvPicPr>
            <p:cNvPr id="298" name="Picture 297">
              <a:extLst>
                <a:ext uri="{FF2B5EF4-FFF2-40B4-BE49-F238E27FC236}">
                  <a16:creationId xmlns:a16="http://schemas.microsoft.com/office/drawing/2014/main" id="{29C49245-0C33-9A4B-A54F-8B11EAA67E3D}"/>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299" name="Picture 298">
              <a:extLst>
                <a:ext uri="{FF2B5EF4-FFF2-40B4-BE49-F238E27FC236}">
                  <a16:creationId xmlns:a16="http://schemas.microsoft.com/office/drawing/2014/main" id="{7E48B3CD-0230-444E-AC2D-2C912F384C73}"/>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300" name="Picture 299">
              <a:extLst>
                <a:ext uri="{FF2B5EF4-FFF2-40B4-BE49-F238E27FC236}">
                  <a16:creationId xmlns:a16="http://schemas.microsoft.com/office/drawing/2014/main" id="{48C77E6B-8592-E446-B39F-FFB2EEF62013}"/>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301" name="Left Arrow 300">
              <a:extLst>
                <a:ext uri="{FF2B5EF4-FFF2-40B4-BE49-F238E27FC236}">
                  <a16:creationId xmlns:a16="http://schemas.microsoft.com/office/drawing/2014/main" id="{2E205D4C-A43D-6A49-B6A1-657EC35FC45C}"/>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02" name="Left Arrow 301">
              <a:extLst>
                <a:ext uri="{FF2B5EF4-FFF2-40B4-BE49-F238E27FC236}">
                  <a16:creationId xmlns:a16="http://schemas.microsoft.com/office/drawing/2014/main" id="{7392C941-E33D-F347-89FC-EAE731BA3F65}"/>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03" name="Left Arrow 302">
              <a:extLst>
                <a:ext uri="{FF2B5EF4-FFF2-40B4-BE49-F238E27FC236}">
                  <a16:creationId xmlns:a16="http://schemas.microsoft.com/office/drawing/2014/main" id="{48CF5B1F-EF0A-4441-B3E4-65877DDF3312}"/>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304" name="Picture 303">
              <a:extLst>
                <a:ext uri="{FF2B5EF4-FFF2-40B4-BE49-F238E27FC236}">
                  <a16:creationId xmlns:a16="http://schemas.microsoft.com/office/drawing/2014/main" id="{FD24F31F-3885-9844-8737-B184D67D482D}"/>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305" name="Picture 304">
              <a:extLst>
                <a:ext uri="{FF2B5EF4-FFF2-40B4-BE49-F238E27FC236}">
                  <a16:creationId xmlns:a16="http://schemas.microsoft.com/office/drawing/2014/main" id="{1557AEED-34CE-1B40-B8EB-A009A16E7675}"/>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306" name="Picture 305">
              <a:extLst>
                <a:ext uri="{FF2B5EF4-FFF2-40B4-BE49-F238E27FC236}">
                  <a16:creationId xmlns:a16="http://schemas.microsoft.com/office/drawing/2014/main" id="{A8FC50D0-84D6-BE42-A3B6-D3CB969A7A90}"/>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307" name="Group 306">
            <a:extLst>
              <a:ext uri="{FF2B5EF4-FFF2-40B4-BE49-F238E27FC236}">
                <a16:creationId xmlns:a16="http://schemas.microsoft.com/office/drawing/2014/main" id="{507E53C1-1540-6940-95A4-A6A972A0E778}"/>
              </a:ext>
            </a:extLst>
          </p:cNvPr>
          <p:cNvGrpSpPr/>
          <p:nvPr/>
        </p:nvGrpSpPr>
        <p:grpSpPr>
          <a:xfrm>
            <a:off x="3745123" y="4542069"/>
            <a:ext cx="399244" cy="567135"/>
            <a:chOff x="3425781" y="1583384"/>
            <a:chExt cx="3019736" cy="4289604"/>
          </a:xfrm>
        </p:grpSpPr>
        <p:pic>
          <p:nvPicPr>
            <p:cNvPr id="308" name="Picture 307">
              <a:extLst>
                <a:ext uri="{FF2B5EF4-FFF2-40B4-BE49-F238E27FC236}">
                  <a16:creationId xmlns:a16="http://schemas.microsoft.com/office/drawing/2014/main" id="{A10FDA03-565E-A144-82F8-0FE067DA9F72}"/>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309" name="Picture 308">
              <a:extLst>
                <a:ext uri="{FF2B5EF4-FFF2-40B4-BE49-F238E27FC236}">
                  <a16:creationId xmlns:a16="http://schemas.microsoft.com/office/drawing/2014/main" id="{2CEAE35D-6C4A-9F46-82C9-2571A9B4A755}"/>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310" name="Picture 309">
              <a:extLst>
                <a:ext uri="{FF2B5EF4-FFF2-40B4-BE49-F238E27FC236}">
                  <a16:creationId xmlns:a16="http://schemas.microsoft.com/office/drawing/2014/main" id="{C32C1084-958D-D243-857C-47A9098C49B0}"/>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311" name="Left Arrow 310">
              <a:extLst>
                <a:ext uri="{FF2B5EF4-FFF2-40B4-BE49-F238E27FC236}">
                  <a16:creationId xmlns:a16="http://schemas.microsoft.com/office/drawing/2014/main" id="{466AF367-C4A7-444C-A544-B037EB995024}"/>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12" name="Left Arrow 311">
              <a:extLst>
                <a:ext uri="{FF2B5EF4-FFF2-40B4-BE49-F238E27FC236}">
                  <a16:creationId xmlns:a16="http://schemas.microsoft.com/office/drawing/2014/main" id="{D02F88FA-C8E1-6942-AA2C-D37101251E8A}"/>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13" name="Left Arrow 312">
              <a:extLst>
                <a:ext uri="{FF2B5EF4-FFF2-40B4-BE49-F238E27FC236}">
                  <a16:creationId xmlns:a16="http://schemas.microsoft.com/office/drawing/2014/main" id="{E42FA6A9-5C68-9C42-98C8-41FB367FF6E1}"/>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314" name="Picture 313">
              <a:extLst>
                <a:ext uri="{FF2B5EF4-FFF2-40B4-BE49-F238E27FC236}">
                  <a16:creationId xmlns:a16="http://schemas.microsoft.com/office/drawing/2014/main" id="{7622B0DE-DC65-C349-B3B9-42AB9D301276}"/>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315" name="Picture 314">
              <a:extLst>
                <a:ext uri="{FF2B5EF4-FFF2-40B4-BE49-F238E27FC236}">
                  <a16:creationId xmlns:a16="http://schemas.microsoft.com/office/drawing/2014/main" id="{CA7D41F0-CDB1-C846-AF41-DE1FFDF94F84}"/>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316" name="Picture 315">
              <a:extLst>
                <a:ext uri="{FF2B5EF4-FFF2-40B4-BE49-F238E27FC236}">
                  <a16:creationId xmlns:a16="http://schemas.microsoft.com/office/drawing/2014/main" id="{CBD9F221-DA43-EE43-BBA6-FB875F1B159A}"/>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317" name="Group 316">
            <a:extLst>
              <a:ext uri="{FF2B5EF4-FFF2-40B4-BE49-F238E27FC236}">
                <a16:creationId xmlns:a16="http://schemas.microsoft.com/office/drawing/2014/main" id="{EC15F90E-EEE1-D244-A248-6D78D77564C4}"/>
              </a:ext>
            </a:extLst>
          </p:cNvPr>
          <p:cNvGrpSpPr/>
          <p:nvPr/>
        </p:nvGrpSpPr>
        <p:grpSpPr>
          <a:xfrm>
            <a:off x="3441748" y="5140406"/>
            <a:ext cx="399244" cy="567135"/>
            <a:chOff x="3425781" y="1583384"/>
            <a:chExt cx="3019736" cy="4289604"/>
          </a:xfrm>
        </p:grpSpPr>
        <p:pic>
          <p:nvPicPr>
            <p:cNvPr id="318" name="Picture 317">
              <a:extLst>
                <a:ext uri="{FF2B5EF4-FFF2-40B4-BE49-F238E27FC236}">
                  <a16:creationId xmlns:a16="http://schemas.microsoft.com/office/drawing/2014/main" id="{81619019-7F32-8D4D-86EC-6FE15824BC67}"/>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319" name="Picture 318">
              <a:extLst>
                <a:ext uri="{FF2B5EF4-FFF2-40B4-BE49-F238E27FC236}">
                  <a16:creationId xmlns:a16="http://schemas.microsoft.com/office/drawing/2014/main" id="{E22C38FF-D1C0-524D-B68C-C2A26147F49F}"/>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320" name="Picture 319">
              <a:extLst>
                <a:ext uri="{FF2B5EF4-FFF2-40B4-BE49-F238E27FC236}">
                  <a16:creationId xmlns:a16="http://schemas.microsoft.com/office/drawing/2014/main" id="{CBDB9C91-03C9-1D46-AEFF-9ACCB34A1F2D}"/>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321" name="Left Arrow 320">
              <a:extLst>
                <a:ext uri="{FF2B5EF4-FFF2-40B4-BE49-F238E27FC236}">
                  <a16:creationId xmlns:a16="http://schemas.microsoft.com/office/drawing/2014/main" id="{FE98A957-3756-7444-8517-0A4312483B51}"/>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22" name="Left Arrow 321">
              <a:extLst>
                <a:ext uri="{FF2B5EF4-FFF2-40B4-BE49-F238E27FC236}">
                  <a16:creationId xmlns:a16="http://schemas.microsoft.com/office/drawing/2014/main" id="{CE8176F4-BCC4-A845-BA63-0F534E5B81D5}"/>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23" name="Left Arrow 322">
              <a:extLst>
                <a:ext uri="{FF2B5EF4-FFF2-40B4-BE49-F238E27FC236}">
                  <a16:creationId xmlns:a16="http://schemas.microsoft.com/office/drawing/2014/main" id="{BD0B69F8-BC8A-1849-ABB3-7144AC862237}"/>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324" name="Picture 323">
              <a:extLst>
                <a:ext uri="{FF2B5EF4-FFF2-40B4-BE49-F238E27FC236}">
                  <a16:creationId xmlns:a16="http://schemas.microsoft.com/office/drawing/2014/main" id="{9D1F3A59-3AB2-EB42-AF22-99C5D83B0B95}"/>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325" name="Picture 324">
              <a:extLst>
                <a:ext uri="{FF2B5EF4-FFF2-40B4-BE49-F238E27FC236}">
                  <a16:creationId xmlns:a16="http://schemas.microsoft.com/office/drawing/2014/main" id="{C60052E8-A406-374B-81E0-CB0D7B1072AE}"/>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326" name="Picture 325">
              <a:extLst>
                <a:ext uri="{FF2B5EF4-FFF2-40B4-BE49-F238E27FC236}">
                  <a16:creationId xmlns:a16="http://schemas.microsoft.com/office/drawing/2014/main" id="{F75FC2CD-BB70-2447-9CD3-14A6BE7310B1}"/>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327" name="Group 326">
            <a:extLst>
              <a:ext uri="{FF2B5EF4-FFF2-40B4-BE49-F238E27FC236}">
                <a16:creationId xmlns:a16="http://schemas.microsoft.com/office/drawing/2014/main" id="{4CB8AA0F-D911-E242-AA0B-798A5355038D}"/>
              </a:ext>
            </a:extLst>
          </p:cNvPr>
          <p:cNvGrpSpPr/>
          <p:nvPr/>
        </p:nvGrpSpPr>
        <p:grpSpPr>
          <a:xfrm>
            <a:off x="3745052" y="5743324"/>
            <a:ext cx="399244" cy="567135"/>
            <a:chOff x="3425781" y="1583384"/>
            <a:chExt cx="3019736" cy="4289604"/>
          </a:xfrm>
        </p:grpSpPr>
        <p:pic>
          <p:nvPicPr>
            <p:cNvPr id="328" name="Picture 327">
              <a:extLst>
                <a:ext uri="{FF2B5EF4-FFF2-40B4-BE49-F238E27FC236}">
                  <a16:creationId xmlns:a16="http://schemas.microsoft.com/office/drawing/2014/main" id="{1AC36137-A25F-A641-94C5-933F972D902D}"/>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329" name="Picture 328">
              <a:extLst>
                <a:ext uri="{FF2B5EF4-FFF2-40B4-BE49-F238E27FC236}">
                  <a16:creationId xmlns:a16="http://schemas.microsoft.com/office/drawing/2014/main" id="{5CDFC470-B884-C048-8996-C3A24B4C7468}"/>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330" name="Picture 329">
              <a:extLst>
                <a:ext uri="{FF2B5EF4-FFF2-40B4-BE49-F238E27FC236}">
                  <a16:creationId xmlns:a16="http://schemas.microsoft.com/office/drawing/2014/main" id="{3A6DC7F1-7C02-F442-9A20-CD6451B8FC0A}"/>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331" name="Left Arrow 330">
              <a:extLst>
                <a:ext uri="{FF2B5EF4-FFF2-40B4-BE49-F238E27FC236}">
                  <a16:creationId xmlns:a16="http://schemas.microsoft.com/office/drawing/2014/main" id="{BB79C2ED-7D06-0046-A495-C8E937DD1C28}"/>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32" name="Left Arrow 331">
              <a:extLst>
                <a:ext uri="{FF2B5EF4-FFF2-40B4-BE49-F238E27FC236}">
                  <a16:creationId xmlns:a16="http://schemas.microsoft.com/office/drawing/2014/main" id="{66F68D94-8B3E-7446-9CD3-360809FF2171}"/>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33" name="Left Arrow 332">
              <a:extLst>
                <a:ext uri="{FF2B5EF4-FFF2-40B4-BE49-F238E27FC236}">
                  <a16:creationId xmlns:a16="http://schemas.microsoft.com/office/drawing/2014/main" id="{442E8C29-125F-894F-B105-31D76F74D21A}"/>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334" name="Picture 333">
              <a:extLst>
                <a:ext uri="{FF2B5EF4-FFF2-40B4-BE49-F238E27FC236}">
                  <a16:creationId xmlns:a16="http://schemas.microsoft.com/office/drawing/2014/main" id="{FD5234A9-7DE8-3044-A2AE-79DEDB097644}"/>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335" name="Picture 334">
              <a:extLst>
                <a:ext uri="{FF2B5EF4-FFF2-40B4-BE49-F238E27FC236}">
                  <a16:creationId xmlns:a16="http://schemas.microsoft.com/office/drawing/2014/main" id="{B80BE7CF-4716-FF43-BE93-1ED9824B0068}"/>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336" name="Picture 335">
              <a:extLst>
                <a:ext uri="{FF2B5EF4-FFF2-40B4-BE49-F238E27FC236}">
                  <a16:creationId xmlns:a16="http://schemas.microsoft.com/office/drawing/2014/main" id="{92269068-9635-8640-A3D7-47E4C7662E44}"/>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337" name="Group 336">
            <a:extLst>
              <a:ext uri="{FF2B5EF4-FFF2-40B4-BE49-F238E27FC236}">
                <a16:creationId xmlns:a16="http://schemas.microsoft.com/office/drawing/2014/main" id="{55BBB54A-3CF5-5E4C-B12E-2AFA1FCE5DBF}"/>
              </a:ext>
            </a:extLst>
          </p:cNvPr>
          <p:cNvGrpSpPr/>
          <p:nvPr/>
        </p:nvGrpSpPr>
        <p:grpSpPr>
          <a:xfrm>
            <a:off x="2661431" y="1904393"/>
            <a:ext cx="399244" cy="567135"/>
            <a:chOff x="3425781" y="1583384"/>
            <a:chExt cx="3019736" cy="4289604"/>
          </a:xfrm>
        </p:grpSpPr>
        <p:pic>
          <p:nvPicPr>
            <p:cNvPr id="338" name="Picture 337">
              <a:extLst>
                <a:ext uri="{FF2B5EF4-FFF2-40B4-BE49-F238E27FC236}">
                  <a16:creationId xmlns:a16="http://schemas.microsoft.com/office/drawing/2014/main" id="{6AD78F91-BAAD-0D40-84D0-E083FD73760D}"/>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339" name="Picture 338">
              <a:extLst>
                <a:ext uri="{FF2B5EF4-FFF2-40B4-BE49-F238E27FC236}">
                  <a16:creationId xmlns:a16="http://schemas.microsoft.com/office/drawing/2014/main" id="{9F29EB21-7F88-4F43-9CFA-AFBD6F614199}"/>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340" name="Picture 339">
              <a:extLst>
                <a:ext uri="{FF2B5EF4-FFF2-40B4-BE49-F238E27FC236}">
                  <a16:creationId xmlns:a16="http://schemas.microsoft.com/office/drawing/2014/main" id="{03C77464-3BCC-E444-9EAD-58EF8B2ECBFE}"/>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341" name="Left Arrow 340">
              <a:extLst>
                <a:ext uri="{FF2B5EF4-FFF2-40B4-BE49-F238E27FC236}">
                  <a16:creationId xmlns:a16="http://schemas.microsoft.com/office/drawing/2014/main" id="{B7DBAD03-E881-DA46-A46B-3F62916B2F2F}"/>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42" name="Left Arrow 341">
              <a:extLst>
                <a:ext uri="{FF2B5EF4-FFF2-40B4-BE49-F238E27FC236}">
                  <a16:creationId xmlns:a16="http://schemas.microsoft.com/office/drawing/2014/main" id="{17E4CCE0-FE0B-AE40-96BE-4374280E063C}"/>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43" name="Left Arrow 342">
              <a:extLst>
                <a:ext uri="{FF2B5EF4-FFF2-40B4-BE49-F238E27FC236}">
                  <a16:creationId xmlns:a16="http://schemas.microsoft.com/office/drawing/2014/main" id="{96465440-B0EC-F04B-9A30-77C69E0BD0C8}"/>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344" name="Picture 343">
              <a:extLst>
                <a:ext uri="{FF2B5EF4-FFF2-40B4-BE49-F238E27FC236}">
                  <a16:creationId xmlns:a16="http://schemas.microsoft.com/office/drawing/2014/main" id="{EBCCBC07-9012-EF4E-A946-2E59F55B5608}"/>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345" name="Picture 344">
              <a:extLst>
                <a:ext uri="{FF2B5EF4-FFF2-40B4-BE49-F238E27FC236}">
                  <a16:creationId xmlns:a16="http://schemas.microsoft.com/office/drawing/2014/main" id="{D69E6C5D-BA6C-3D45-AEF2-0B4C49913692}"/>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346" name="Picture 345">
              <a:extLst>
                <a:ext uri="{FF2B5EF4-FFF2-40B4-BE49-F238E27FC236}">
                  <a16:creationId xmlns:a16="http://schemas.microsoft.com/office/drawing/2014/main" id="{A3185D64-BB48-D348-89C8-20A26FD800C2}"/>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347" name="Group 346">
            <a:extLst>
              <a:ext uri="{FF2B5EF4-FFF2-40B4-BE49-F238E27FC236}">
                <a16:creationId xmlns:a16="http://schemas.microsoft.com/office/drawing/2014/main" id="{0FAF6AEF-6A6C-E54B-8195-0DEDCA287272}"/>
              </a:ext>
            </a:extLst>
          </p:cNvPr>
          <p:cNvGrpSpPr/>
          <p:nvPr/>
        </p:nvGrpSpPr>
        <p:grpSpPr>
          <a:xfrm>
            <a:off x="2955954" y="2449778"/>
            <a:ext cx="399244" cy="567135"/>
            <a:chOff x="3425781" y="1583384"/>
            <a:chExt cx="3019736" cy="4289604"/>
          </a:xfrm>
        </p:grpSpPr>
        <p:pic>
          <p:nvPicPr>
            <p:cNvPr id="348" name="Picture 347">
              <a:extLst>
                <a:ext uri="{FF2B5EF4-FFF2-40B4-BE49-F238E27FC236}">
                  <a16:creationId xmlns:a16="http://schemas.microsoft.com/office/drawing/2014/main" id="{4069CC4E-196E-A944-8B47-5C1C579B4C64}"/>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349" name="Picture 348">
              <a:extLst>
                <a:ext uri="{FF2B5EF4-FFF2-40B4-BE49-F238E27FC236}">
                  <a16:creationId xmlns:a16="http://schemas.microsoft.com/office/drawing/2014/main" id="{64848638-239B-5A46-AC97-763F539AC1FC}"/>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350" name="Picture 349">
              <a:extLst>
                <a:ext uri="{FF2B5EF4-FFF2-40B4-BE49-F238E27FC236}">
                  <a16:creationId xmlns:a16="http://schemas.microsoft.com/office/drawing/2014/main" id="{2976F64F-8CA9-714F-A19C-A6B75964B8B6}"/>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351" name="Left Arrow 350">
              <a:extLst>
                <a:ext uri="{FF2B5EF4-FFF2-40B4-BE49-F238E27FC236}">
                  <a16:creationId xmlns:a16="http://schemas.microsoft.com/office/drawing/2014/main" id="{2333EDF3-FD74-4B45-AD7C-995E244A1290}"/>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52" name="Left Arrow 351">
              <a:extLst>
                <a:ext uri="{FF2B5EF4-FFF2-40B4-BE49-F238E27FC236}">
                  <a16:creationId xmlns:a16="http://schemas.microsoft.com/office/drawing/2014/main" id="{29062051-BE42-2F48-ABC7-9A1506737751}"/>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53" name="Left Arrow 352">
              <a:extLst>
                <a:ext uri="{FF2B5EF4-FFF2-40B4-BE49-F238E27FC236}">
                  <a16:creationId xmlns:a16="http://schemas.microsoft.com/office/drawing/2014/main" id="{6BAF3CF0-777A-4948-B815-3FCC73853E53}"/>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354" name="Picture 353">
              <a:extLst>
                <a:ext uri="{FF2B5EF4-FFF2-40B4-BE49-F238E27FC236}">
                  <a16:creationId xmlns:a16="http://schemas.microsoft.com/office/drawing/2014/main" id="{12681686-B272-E74E-8A98-24538690FE71}"/>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355" name="Picture 354">
              <a:extLst>
                <a:ext uri="{FF2B5EF4-FFF2-40B4-BE49-F238E27FC236}">
                  <a16:creationId xmlns:a16="http://schemas.microsoft.com/office/drawing/2014/main" id="{21E4375B-5B1A-AF41-BD53-1847282F59F7}"/>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356" name="Picture 355">
              <a:extLst>
                <a:ext uri="{FF2B5EF4-FFF2-40B4-BE49-F238E27FC236}">
                  <a16:creationId xmlns:a16="http://schemas.microsoft.com/office/drawing/2014/main" id="{C7DC1D94-296C-E946-8EF1-14330A4BA71E}"/>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357" name="Group 356">
            <a:extLst>
              <a:ext uri="{FF2B5EF4-FFF2-40B4-BE49-F238E27FC236}">
                <a16:creationId xmlns:a16="http://schemas.microsoft.com/office/drawing/2014/main" id="{B435D03D-0806-0D44-A6F2-98C4B46D0520}"/>
              </a:ext>
            </a:extLst>
          </p:cNvPr>
          <p:cNvGrpSpPr/>
          <p:nvPr/>
        </p:nvGrpSpPr>
        <p:grpSpPr>
          <a:xfrm>
            <a:off x="2652579" y="3048115"/>
            <a:ext cx="399244" cy="567135"/>
            <a:chOff x="3425781" y="1583384"/>
            <a:chExt cx="3019736" cy="4289604"/>
          </a:xfrm>
        </p:grpSpPr>
        <p:pic>
          <p:nvPicPr>
            <p:cNvPr id="358" name="Picture 357">
              <a:extLst>
                <a:ext uri="{FF2B5EF4-FFF2-40B4-BE49-F238E27FC236}">
                  <a16:creationId xmlns:a16="http://schemas.microsoft.com/office/drawing/2014/main" id="{BAABE9FD-DB13-7A45-93D3-747E5BF3EB82}"/>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359" name="Picture 358">
              <a:extLst>
                <a:ext uri="{FF2B5EF4-FFF2-40B4-BE49-F238E27FC236}">
                  <a16:creationId xmlns:a16="http://schemas.microsoft.com/office/drawing/2014/main" id="{46F314FD-9D1F-BB4B-B967-61537E0206BE}"/>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360" name="Picture 359">
              <a:extLst>
                <a:ext uri="{FF2B5EF4-FFF2-40B4-BE49-F238E27FC236}">
                  <a16:creationId xmlns:a16="http://schemas.microsoft.com/office/drawing/2014/main" id="{A3026255-BEAA-3E41-A989-4DE600CECEB3}"/>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361" name="Left Arrow 360">
              <a:extLst>
                <a:ext uri="{FF2B5EF4-FFF2-40B4-BE49-F238E27FC236}">
                  <a16:creationId xmlns:a16="http://schemas.microsoft.com/office/drawing/2014/main" id="{AF69E80C-A8D7-B94E-839B-166A019EBB01}"/>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62" name="Left Arrow 361">
              <a:extLst>
                <a:ext uri="{FF2B5EF4-FFF2-40B4-BE49-F238E27FC236}">
                  <a16:creationId xmlns:a16="http://schemas.microsoft.com/office/drawing/2014/main" id="{84546E96-2DAB-814D-A2D8-05B00994B66C}"/>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63" name="Left Arrow 362">
              <a:extLst>
                <a:ext uri="{FF2B5EF4-FFF2-40B4-BE49-F238E27FC236}">
                  <a16:creationId xmlns:a16="http://schemas.microsoft.com/office/drawing/2014/main" id="{57606632-F7EC-ED4B-A423-1333D61C5D34}"/>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364" name="Picture 363">
              <a:extLst>
                <a:ext uri="{FF2B5EF4-FFF2-40B4-BE49-F238E27FC236}">
                  <a16:creationId xmlns:a16="http://schemas.microsoft.com/office/drawing/2014/main" id="{750DE649-3927-F34E-8AEE-33D9ADDCD4D2}"/>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365" name="Picture 364">
              <a:extLst>
                <a:ext uri="{FF2B5EF4-FFF2-40B4-BE49-F238E27FC236}">
                  <a16:creationId xmlns:a16="http://schemas.microsoft.com/office/drawing/2014/main" id="{4FD2E5E3-8B5C-6A4A-B16E-DAEEB1EA222A}"/>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366" name="Picture 365">
              <a:extLst>
                <a:ext uri="{FF2B5EF4-FFF2-40B4-BE49-F238E27FC236}">
                  <a16:creationId xmlns:a16="http://schemas.microsoft.com/office/drawing/2014/main" id="{2FCE6C21-3FD6-7941-A0C9-DE717B2B099F}"/>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367" name="Group 366">
            <a:extLst>
              <a:ext uri="{FF2B5EF4-FFF2-40B4-BE49-F238E27FC236}">
                <a16:creationId xmlns:a16="http://schemas.microsoft.com/office/drawing/2014/main" id="{31F3DBC0-FA1F-894F-8515-C8E5F4983AEC}"/>
              </a:ext>
            </a:extLst>
          </p:cNvPr>
          <p:cNvGrpSpPr/>
          <p:nvPr/>
        </p:nvGrpSpPr>
        <p:grpSpPr>
          <a:xfrm>
            <a:off x="2955883" y="3651033"/>
            <a:ext cx="399244" cy="567135"/>
            <a:chOff x="3425781" y="1583384"/>
            <a:chExt cx="3019736" cy="4289604"/>
          </a:xfrm>
        </p:grpSpPr>
        <p:pic>
          <p:nvPicPr>
            <p:cNvPr id="368" name="Picture 367">
              <a:extLst>
                <a:ext uri="{FF2B5EF4-FFF2-40B4-BE49-F238E27FC236}">
                  <a16:creationId xmlns:a16="http://schemas.microsoft.com/office/drawing/2014/main" id="{5C6DF2DE-4A7E-9548-A449-A379C576A210}"/>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369" name="Picture 368">
              <a:extLst>
                <a:ext uri="{FF2B5EF4-FFF2-40B4-BE49-F238E27FC236}">
                  <a16:creationId xmlns:a16="http://schemas.microsoft.com/office/drawing/2014/main" id="{DE3CECB2-39B3-214A-8644-BC210C0B04E2}"/>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370" name="Picture 369">
              <a:extLst>
                <a:ext uri="{FF2B5EF4-FFF2-40B4-BE49-F238E27FC236}">
                  <a16:creationId xmlns:a16="http://schemas.microsoft.com/office/drawing/2014/main" id="{2AA123FD-BCE1-BA4A-BFB8-070966D68678}"/>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371" name="Left Arrow 370">
              <a:extLst>
                <a:ext uri="{FF2B5EF4-FFF2-40B4-BE49-F238E27FC236}">
                  <a16:creationId xmlns:a16="http://schemas.microsoft.com/office/drawing/2014/main" id="{36D81C5A-BB6A-6A43-9027-E5D5C14089B4}"/>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72" name="Left Arrow 371">
              <a:extLst>
                <a:ext uri="{FF2B5EF4-FFF2-40B4-BE49-F238E27FC236}">
                  <a16:creationId xmlns:a16="http://schemas.microsoft.com/office/drawing/2014/main" id="{0E407AB5-5826-FD4C-9083-2AD1F4E6CDF7}"/>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73" name="Left Arrow 372">
              <a:extLst>
                <a:ext uri="{FF2B5EF4-FFF2-40B4-BE49-F238E27FC236}">
                  <a16:creationId xmlns:a16="http://schemas.microsoft.com/office/drawing/2014/main" id="{C6676277-2F16-784A-AFEE-1590EB1FFAD0}"/>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374" name="Picture 373">
              <a:extLst>
                <a:ext uri="{FF2B5EF4-FFF2-40B4-BE49-F238E27FC236}">
                  <a16:creationId xmlns:a16="http://schemas.microsoft.com/office/drawing/2014/main" id="{3F4BB9FE-AF9F-0544-A0D2-408567E1775E}"/>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375" name="Picture 374">
              <a:extLst>
                <a:ext uri="{FF2B5EF4-FFF2-40B4-BE49-F238E27FC236}">
                  <a16:creationId xmlns:a16="http://schemas.microsoft.com/office/drawing/2014/main" id="{B66729D6-58AD-D440-8FD9-EEE3102C708A}"/>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376" name="Picture 375">
              <a:extLst>
                <a:ext uri="{FF2B5EF4-FFF2-40B4-BE49-F238E27FC236}">
                  <a16:creationId xmlns:a16="http://schemas.microsoft.com/office/drawing/2014/main" id="{35EDADA7-34A8-2A43-AD0A-CB8671589075}"/>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377" name="Group 376">
            <a:extLst>
              <a:ext uri="{FF2B5EF4-FFF2-40B4-BE49-F238E27FC236}">
                <a16:creationId xmlns:a16="http://schemas.microsoft.com/office/drawing/2014/main" id="{B489245D-4C77-6344-A1C4-DA74E4C0CCAE}"/>
              </a:ext>
            </a:extLst>
          </p:cNvPr>
          <p:cNvGrpSpPr/>
          <p:nvPr/>
        </p:nvGrpSpPr>
        <p:grpSpPr>
          <a:xfrm>
            <a:off x="2598243" y="4249819"/>
            <a:ext cx="399244" cy="567135"/>
            <a:chOff x="3425781" y="1583384"/>
            <a:chExt cx="3019736" cy="4289604"/>
          </a:xfrm>
        </p:grpSpPr>
        <p:pic>
          <p:nvPicPr>
            <p:cNvPr id="378" name="Picture 377">
              <a:extLst>
                <a:ext uri="{FF2B5EF4-FFF2-40B4-BE49-F238E27FC236}">
                  <a16:creationId xmlns:a16="http://schemas.microsoft.com/office/drawing/2014/main" id="{C1C7900B-A3BC-B94F-9EBB-E7134AE38143}"/>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379" name="Picture 378">
              <a:extLst>
                <a:ext uri="{FF2B5EF4-FFF2-40B4-BE49-F238E27FC236}">
                  <a16:creationId xmlns:a16="http://schemas.microsoft.com/office/drawing/2014/main" id="{C4FD6D43-852D-FA4E-946A-9792927AB3F8}"/>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380" name="Picture 379">
              <a:extLst>
                <a:ext uri="{FF2B5EF4-FFF2-40B4-BE49-F238E27FC236}">
                  <a16:creationId xmlns:a16="http://schemas.microsoft.com/office/drawing/2014/main" id="{E6FA8156-BF68-F142-B7FC-170AA78127EE}"/>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381" name="Left Arrow 380">
              <a:extLst>
                <a:ext uri="{FF2B5EF4-FFF2-40B4-BE49-F238E27FC236}">
                  <a16:creationId xmlns:a16="http://schemas.microsoft.com/office/drawing/2014/main" id="{F849C27F-B4D0-974A-ADD1-828184EFBE23}"/>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82" name="Left Arrow 381">
              <a:extLst>
                <a:ext uri="{FF2B5EF4-FFF2-40B4-BE49-F238E27FC236}">
                  <a16:creationId xmlns:a16="http://schemas.microsoft.com/office/drawing/2014/main" id="{E1FC1267-3A1E-9343-A102-3161A634D61E}"/>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83" name="Left Arrow 382">
              <a:extLst>
                <a:ext uri="{FF2B5EF4-FFF2-40B4-BE49-F238E27FC236}">
                  <a16:creationId xmlns:a16="http://schemas.microsoft.com/office/drawing/2014/main" id="{3D4FEE31-38A9-E640-8189-2CD4A2024BC4}"/>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384" name="Picture 383">
              <a:extLst>
                <a:ext uri="{FF2B5EF4-FFF2-40B4-BE49-F238E27FC236}">
                  <a16:creationId xmlns:a16="http://schemas.microsoft.com/office/drawing/2014/main" id="{FC2CD8AC-75AF-3F4F-961D-469420293371}"/>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385" name="Picture 384">
              <a:extLst>
                <a:ext uri="{FF2B5EF4-FFF2-40B4-BE49-F238E27FC236}">
                  <a16:creationId xmlns:a16="http://schemas.microsoft.com/office/drawing/2014/main" id="{DB3B2822-780B-7541-9A5E-0E6D5748732D}"/>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386" name="Picture 385">
              <a:extLst>
                <a:ext uri="{FF2B5EF4-FFF2-40B4-BE49-F238E27FC236}">
                  <a16:creationId xmlns:a16="http://schemas.microsoft.com/office/drawing/2014/main" id="{97D8E0EA-3F43-CD4D-9467-DE829A0F6C26}"/>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387" name="Group 386">
            <a:extLst>
              <a:ext uri="{FF2B5EF4-FFF2-40B4-BE49-F238E27FC236}">
                <a16:creationId xmlns:a16="http://schemas.microsoft.com/office/drawing/2014/main" id="{C7C43EA8-D229-E746-89C4-73FAE480D73B}"/>
              </a:ext>
            </a:extLst>
          </p:cNvPr>
          <p:cNvGrpSpPr/>
          <p:nvPr/>
        </p:nvGrpSpPr>
        <p:grpSpPr>
          <a:xfrm>
            <a:off x="2892766" y="4795204"/>
            <a:ext cx="399244" cy="567135"/>
            <a:chOff x="3425781" y="1583384"/>
            <a:chExt cx="3019736" cy="4289604"/>
          </a:xfrm>
        </p:grpSpPr>
        <p:pic>
          <p:nvPicPr>
            <p:cNvPr id="388" name="Picture 387">
              <a:extLst>
                <a:ext uri="{FF2B5EF4-FFF2-40B4-BE49-F238E27FC236}">
                  <a16:creationId xmlns:a16="http://schemas.microsoft.com/office/drawing/2014/main" id="{A986BDEE-1E13-D140-89A6-DD84E7734865}"/>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389" name="Picture 388">
              <a:extLst>
                <a:ext uri="{FF2B5EF4-FFF2-40B4-BE49-F238E27FC236}">
                  <a16:creationId xmlns:a16="http://schemas.microsoft.com/office/drawing/2014/main" id="{4CF4CFDF-338F-8642-A9F8-A08B60A74010}"/>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390" name="Picture 389">
              <a:extLst>
                <a:ext uri="{FF2B5EF4-FFF2-40B4-BE49-F238E27FC236}">
                  <a16:creationId xmlns:a16="http://schemas.microsoft.com/office/drawing/2014/main" id="{BE4FCC7C-69B6-D044-9C0A-B6DEE23591AF}"/>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391" name="Left Arrow 390">
              <a:extLst>
                <a:ext uri="{FF2B5EF4-FFF2-40B4-BE49-F238E27FC236}">
                  <a16:creationId xmlns:a16="http://schemas.microsoft.com/office/drawing/2014/main" id="{C3743CC5-AC85-6340-9C5D-89495BA09283}"/>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92" name="Left Arrow 391">
              <a:extLst>
                <a:ext uri="{FF2B5EF4-FFF2-40B4-BE49-F238E27FC236}">
                  <a16:creationId xmlns:a16="http://schemas.microsoft.com/office/drawing/2014/main" id="{3669BDA2-B22B-F042-87D0-E2C074F3A31B}"/>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93" name="Left Arrow 392">
              <a:extLst>
                <a:ext uri="{FF2B5EF4-FFF2-40B4-BE49-F238E27FC236}">
                  <a16:creationId xmlns:a16="http://schemas.microsoft.com/office/drawing/2014/main" id="{519C8695-39FF-144A-A277-E90982E4B2D3}"/>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394" name="Picture 393">
              <a:extLst>
                <a:ext uri="{FF2B5EF4-FFF2-40B4-BE49-F238E27FC236}">
                  <a16:creationId xmlns:a16="http://schemas.microsoft.com/office/drawing/2014/main" id="{23860958-E19A-204F-9CF8-FA4ADAA72BC0}"/>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395" name="Picture 394">
              <a:extLst>
                <a:ext uri="{FF2B5EF4-FFF2-40B4-BE49-F238E27FC236}">
                  <a16:creationId xmlns:a16="http://schemas.microsoft.com/office/drawing/2014/main" id="{332843B8-9C99-CD4A-94D1-2F103C778A32}"/>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396" name="Picture 395">
              <a:extLst>
                <a:ext uri="{FF2B5EF4-FFF2-40B4-BE49-F238E27FC236}">
                  <a16:creationId xmlns:a16="http://schemas.microsoft.com/office/drawing/2014/main" id="{F80C11F5-FF9D-1C47-9C91-BA82461B6708}"/>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397" name="Group 396">
            <a:extLst>
              <a:ext uri="{FF2B5EF4-FFF2-40B4-BE49-F238E27FC236}">
                <a16:creationId xmlns:a16="http://schemas.microsoft.com/office/drawing/2014/main" id="{AAA5A73B-BC6A-C24C-B341-CFBF9738D580}"/>
              </a:ext>
            </a:extLst>
          </p:cNvPr>
          <p:cNvGrpSpPr/>
          <p:nvPr/>
        </p:nvGrpSpPr>
        <p:grpSpPr>
          <a:xfrm>
            <a:off x="2589391" y="5393541"/>
            <a:ext cx="399244" cy="567135"/>
            <a:chOff x="3425781" y="1583384"/>
            <a:chExt cx="3019736" cy="4289604"/>
          </a:xfrm>
        </p:grpSpPr>
        <p:pic>
          <p:nvPicPr>
            <p:cNvPr id="398" name="Picture 397">
              <a:extLst>
                <a:ext uri="{FF2B5EF4-FFF2-40B4-BE49-F238E27FC236}">
                  <a16:creationId xmlns:a16="http://schemas.microsoft.com/office/drawing/2014/main" id="{D267EB60-7D0F-A14C-9CC5-BF834B387150}"/>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399" name="Picture 398">
              <a:extLst>
                <a:ext uri="{FF2B5EF4-FFF2-40B4-BE49-F238E27FC236}">
                  <a16:creationId xmlns:a16="http://schemas.microsoft.com/office/drawing/2014/main" id="{7C28DA9C-5DCC-7246-93F1-72565553B1C5}"/>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400" name="Picture 399">
              <a:extLst>
                <a:ext uri="{FF2B5EF4-FFF2-40B4-BE49-F238E27FC236}">
                  <a16:creationId xmlns:a16="http://schemas.microsoft.com/office/drawing/2014/main" id="{1F0F20F0-2B54-D344-916E-AEADE676D7D5}"/>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401" name="Left Arrow 400">
              <a:extLst>
                <a:ext uri="{FF2B5EF4-FFF2-40B4-BE49-F238E27FC236}">
                  <a16:creationId xmlns:a16="http://schemas.microsoft.com/office/drawing/2014/main" id="{2D040875-13E2-D647-8701-9F2563C63420}"/>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02" name="Left Arrow 401">
              <a:extLst>
                <a:ext uri="{FF2B5EF4-FFF2-40B4-BE49-F238E27FC236}">
                  <a16:creationId xmlns:a16="http://schemas.microsoft.com/office/drawing/2014/main" id="{41C22C96-834A-0B42-A480-4497D24F2DF9}"/>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03" name="Left Arrow 402">
              <a:extLst>
                <a:ext uri="{FF2B5EF4-FFF2-40B4-BE49-F238E27FC236}">
                  <a16:creationId xmlns:a16="http://schemas.microsoft.com/office/drawing/2014/main" id="{429BE1D6-0E24-8F46-B8CF-A976A749FC69}"/>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404" name="Picture 403">
              <a:extLst>
                <a:ext uri="{FF2B5EF4-FFF2-40B4-BE49-F238E27FC236}">
                  <a16:creationId xmlns:a16="http://schemas.microsoft.com/office/drawing/2014/main" id="{44072DDE-0117-614A-B497-9C568736D94A}"/>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405" name="Picture 404">
              <a:extLst>
                <a:ext uri="{FF2B5EF4-FFF2-40B4-BE49-F238E27FC236}">
                  <a16:creationId xmlns:a16="http://schemas.microsoft.com/office/drawing/2014/main" id="{6AB344C1-1D25-4347-AA81-8048245D03CD}"/>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406" name="Picture 405">
              <a:extLst>
                <a:ext uri="{FF2B5EF4-FFF2-40B4-BE49-F238E27FC236}">
                  <a16:creationId xmlns:a16="http://schemas.microsoft.com/office/drawing/2014/main" id="{DB8C9E7E-2C21-A545-8BE2-B66E3F5B02DE}"/>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407" name="Group 406">
            <a:extLst>
              <a:ext uri="{FF2B5EF4-FFF2-40B4-BE49-F238E27FC236}">
                <a16:creationId xmlns:a16="http://schemas.microsoft.com/office/drawing/2014/main" id="{7FA17493-B87B-1141-9385-E7920EC79103}"/>
              </a:ext>
            </a:extLst>
          </p:cNvPr>
          <p:cNvGrpSpPr/>
          <p:nvPr/>
        </p:nvGrpSpPr>
        <p:grpSpPr>
          <a:xfrm>
            <a:off x="2892695" y="5996459"/>
            <a:ext cx="399244" cy="567135"/>
            <a:chOff x="3425781" y="1583384"/>
            <a:chExt cx="3019736" cy="4289604"/>
          </a:xfrm>
        </p:grpSpPr>
        <p:pic>
          <p:nvPicPr>
            <p:cNvPr id="408" name="Picture 407">
              <a:extLst>
                <a:ext uri="{FF2B5EF4-FFF2-40B4-BE49-F238E27FC236}">
                  <a16:creationId xmlns:a16="http://schemas.microsoft.com/office/drawing/2014/main" id="{EC826800-AF59-E84D-9C9B-D242C2686E85}"/>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409" name="Picture 408">
              <a:extLst>
                <a:ext uri="{FF2B5EF4-FFF2-40B4-BE49-F238E27FC236}">
                  <a16:creationId xmlns:a16="http://schemas.microsoft.com/office/drawing/2014/main" id="{EF282CAB-1ECC-2E4B-84B1-A6321CDC69AA}"/>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410" name="Picture 409">
              <a:extLst>
                <a:ext uri="{FF2B5EF4-FFF2-40B4-BE49-F238E27FC236}">
                  <a16:creationId xmlns:a16="http://schemas.microsoft.com/office/drawing/2014/main" id="{73C0263D-3667-F44E-8AF9-B6976C145873}"/>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411" name="Left Arrow 410">
              <a:extLst>
                <a:ext uri="{FF2B5EF4-FFF2-40B4-BE49-F238E27FC236}">
                  <a16:creationId xmlns:a16="http://schemas.microsoft.com/office/drawing/2014/main" id="{4D3D6296-54A0-A542-A765-AD86EC722A8F}"/>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12" name="Left Arrow 411">
              <a:extLst>
                <a:ext uri="{FF2B5EF4-FFF2-40B4-BE49-F238E27FC236}">
                  <a16:creationId xmlns:a16="http://schemas.microsoft.com/office/drawing/2014/main" id="{7854100F-85E0-E74F-9B08-72AD3488C55B}"/>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13" name="Left Arrow 412">
              <a:extLst>
                <a:ext uri="{FF2B5EF4-FFF2-40B4-BE49-F238E27FC236}">
                  <a16:creationId xmlns:a16="http://schemas.microsoft.com/office/drawing/2014/main" id="{C3D4620F-EEB4-494C-9120-8DB614230BB7}"/>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414" name="Picture 413">
              <a:extLst>
                <a:ext uri="{FF2B5EF4-FFF2-40B4-BE49-F238E27FC236}">
                  <a16:creationId xmlns:a16="http://schemas.microsoft.com/office/drawing/2014/main" id="{9DFC04FB-70C0-814E-9A8D-83236371FAA9}"/>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415" name="Picture 414">
              <a:extLst>
                <a:ext uri="{FF2B5EF4-FFF2-40B4-BE49-F238E27FC236}">
                  <a16:creationId xmlns:a16="http://schemas.microsoft.com/office/drawing/2014/main" id="{BD21ABFD-9153-AB48-A79F-1308390A87B7}"/>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416" name="Picture 415">
              <a:extLst>
                <a:ext uri="{FF2B5EF4-FFF2-40B4-BE49-F238E27FC236}">
                  <a16:creationId xmlns:a16="http://schemas.microsoft.com/office/drawing/2014/main" id="{8C5CDA1D-026A-6341-961C-E7D0112DD61C}"/>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417" name="Group 416">
            <a:extLst>
              <a:ext uri="{FF2B5EF4-FFF2-40B4-BE49-F238E27FC236}">
                <a16:creationId xmlns:a16="http://schemas.microsoft.com/office/drawing/2014/main" id="{A45761C4-673B-9648-B636-CDB8E1229FD4}"/>
              </a:ext>
            </a:extLst>
          </p:cNvPr>
          <p:cNvGrpSpPr/>
          <p:nvPr/>
        </p:nvGrpSpPr>
        <p:grpSpPr>
          <a:xfrm>
            <a:off x="1837388" y="1430170"/>
            <a:ext cx="399244" cy="567135"/>
            <a:chOff x="3425781" y="1583384"/>
            <a:chExt cx="3019736" cy="4289604"/>
          </a:xfrm>
        </p:grpSpPr>
        <p:pic>
          <p:nvPicPr>
            <p:cNvPr id="418" name="Picture 417">
              <a:extLst>
                <a:ext uri="{FF2B5EF4-FFF2-40B4-BE49-F238E27FC236}">
                  <a16:creationId xmlns:a16="http://schemas.microsoft.com/office/drawing/2014/main" id="{2343D4BC-8678-CC4F-9BD4-9D0DB6389091}"/>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419" name="Picture 418">
              <a:extLst>
                <a:ext uri="{FF2B5EF4-FFF2-40B4-BE49-F238E27FC236}">
                  <a16:creationId xmlns:a16="http://schemas.microsoft.com/office/drawing/2014/main" id="{23008565-21B2-C94C-85C4-232582C6E675}"/>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420" name="Picture 419">
              <a:extLst>
                <a:ext uri="{FF2B5EF4-FFF2-40B4-BE49-F238E27FC236}">
                  <a16:creationId xmlns:a16="http://schemas.microsoft.com/office/drawing/2014/main" id="{2832F94B-84DD-AF42-9BAE-63FF240B2E10}"/>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421" name="Left Arrow 420">
              <a:extLst>
                <a:ext uri="{FF2B5EF4-FFF2-40B4-BE49-F238E27FC236}">
                  <a16:creationId xmlns:a16="http://schemas.microsoft.com/office/drawing/2014/main" id="{58F06B38-CDAC-834D-99E0-DD4A1014C2FB}"/>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22" name="Left Arrow 421">
              <a:extLst>
                <a:ext uri="{FF2B5EF4-FFF2-40B4-BE49-F238E27FC236}">
                  <a16:creationId xmlns:a16="http://schemas.microsoft.com/office/drawing/2014/main" id="{E324C2DA-C83B-DA4C-81B9-67F6EE6FD49D}"/>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23" name="Left Arrow 422">
              <a:extLst>
                <a:ext uri="{FF2B5EF4-FFF2-40B4-BE49-F238E27FC236}">
                  <a16:creationId xmlns:a16="http://schemas.microsoft.com/office/drawing/2014/main" id="{AF9A57E2-A4DD-6F42-A782-9FA7A97642D7}"/>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424" name="Picture 423">
              <a:extLst>
                <a:ext uri="{FF2B5EF4-FFF2-40B4-BE49-F238E27FC236}">
                  <a16:creationId xmlns:a16="http://schemas.microsoft.com/office/drawing/2014/main" id="{A37FE010-92A2-6A45-AE1C-203BD4B7A678}"/>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425" name="Picture 424">
              <a:extLst>
                <a:ext uri="{FF2B5EF4-FFF2-40B4-BE49-F238E27FC236}">
                  <a16:creationId xmlns:a16="http://schemas.microsoft.com/office/drawing/2014/main" id="{E6B7A55F-71EE-394A-BFF8-6B04ABC6A42C}"/>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426" name="Picture 425">
              <a:extLst>
                <a:ext uri="{FF2B5EF4-FFF2-40B4-BE49-F238E27FC236}">
                  <a16:creationId xmlns:a16="http://schemas.microsoft.com/office/drawing/2014/main" id="{C721F1C7-3DB1-2343-8B1B-AC6F779C5BDF}"/>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427" name="Group 426">
            <a:extLst>
              <a:ext uri="{FF2B5EF4-FFF2-40B4-BE49-F238E27FC236}">
                <a16:creationId xmlns:a16="http://schemas.microsoft.com/office/drawing/2014/main" id="{6F19EA2E-3080-6645-A1DF-ADFA931CB9B0}"/>
              </a:ext>
            </a:extLst>
          </p:cNvPr>
          <p:cNvGrpSpPr/>
          <p:nvPr/>
        </p:nvGrpSpPr>
        <p:grpSpPr>
          <a:xfrm>
            <a:off x="2131911" y="1975555"/>
            <a:ext cx="399244" cy="567135"/>
            <a:chOff x="3425781" y="1583384"/>
            <a:chExt cx="3019736" cy="4289604"/>
          </a:xfrm>
        </p:grpSpPr>
        <p:pic>
          <p:nvPicPr>
            <p:cNvPr id="428" name="Picture 427">
              <a:extLst>
                <a:ext uri="{FF2B5EF4-FFF2-40B4-BE49-F238E27FC236}">
                  <a16:creationId xmlns:a16="http://schemas.microsoft.com/office/drawing/2014/main" id="{88DCD6B8-7BE2-B14C-82A3-13C3886146DB}"/>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429" name="Picture 428">
              <a:extLst>
                <a:ext uri="{FF2B5EF4-FFF2-40B4-BE49-F238E27FC236}">
                  <a16:creationId xmlns:a16="http://schemas.microsoft.com/office/drawing/2014/main" id="{CBF6F555-97F2-6448-8877-E40E20A76860}"/>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430" name="Picture 429">
              <a:extLst>
                <a:ext uri="{FF2B5EF4-FFF2-40B4-BE49-F238E27FC236}">
                  <a16:creationId xmlns:a16="http://schemas.microsoft.com/office/drawing/2014/main" id="{7A2705CD-F184-8640-9F6D-6E450E9CDB9B}"/>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431" name="Left Arrow 430">
              <a:extLst>
                <a:ext uri="{FF2B5EF4-FFF2-40B4-BE49-F238E27FC236}">
                  <a16:creationId xmlns:a16="http://schemas.microsoft.com/office/drawing/2014/main" id="{93D8CE98-83E0-D14F-88F0-08DBE64D0EBC}"/>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32" name="Left Arrow 431">
              <a:extLst>
                <a:ext uri="{FF2B5EF4-FFF2-40B4-BE49-F238E27FC236}">
                  <a16:creationId xmlns:a16="http://schemas.microsoft.com/office/drawing/2014/main" id="{694D645A-2DED-FA48-923B-136338DE8A22}"/>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33" name="Left Arrow 432">
              <a:extLst>
                <a:ext uri="{FF2B5EF4-FFF2-40B4-BE49-F238E27FC236}">
                  <a16:creationId xmlns:a16="http://schemas.microsoft.com/office/drawing/2014/main" id="{01D71CFE-0F42-F440-87DB-E514128E5E02}"/>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434" name="Picture 433">
              <a:extLst>
                <a:ext uri="{FF2B5EF4-FFF2-40B4-BE49-F238E27FC236}">
                  <a16:creationId xmlns:a16="http://schemas.microsoft.com/office/drawing/2014/main" id="{50BE0674-958F-3B40-AE87-2A3830776A4E}"/>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435" name="Picture 434">
              <a:extLst>
                <a:ext uri="{FF2B5EF4-FFF2-40B4-BE49-F238E27FC236}">
                  <a16:creationId xmlns:a16="http://schemas.microsoft.com/office/drawing/2014/main" id="{E323D851-8041-AD4D-A584-14EEB16EAD7E}"/>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436" name="Picture 435">
              <a:extLst>
                <a:ext uri="{FF2B5EF4-FFF2-40B4-BE49-F238E27FC236}">
                  <a16:creationId xmlns:a16="http://schemas.microsoft.com/office/drawing/2014/main" id="{4F6063BF-34E1-EE4B-9484-9A3645E6F460}"/>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437" name="Group 436">
            <a:extLst>
              <a:ext uri="{FF2B5EF4-FFF2-40B4-BE49-F238E27FC236}">
                <a16:creationId xmlns:a16="http://schemas.microsoft.com/office/drawing/2014/main" id="{F809FBB4-A23C-4840-9FD3-E3D4D0A1B7FC}"/>
              </a:ext>
            </a:extLst>
          </p:cNvPr>
          <p:cNvGrpSpPr/>
          <p:nvPr/>
        </p:nvGrpSpPr>
        <p:grpSpPr>
          <a:xfrm>
            <a:off x="1828536" y="2573892"/>
            <a:ext cx="399244" cy="567135"/>
            <a:chOff x="3425781" y="1583384"/>
            <a:chExt cx="3019736" cy="4289604"/>
          </a:xfrm>
        </p:grpSpPr>
        <p:pic>
          <p:nvPicPr>
            <p:cNvPr id="438" name="Picture 437">
              <a:extLst>
                <a:ext uri="{FF2B5EF4-FFF2-40B4-BE49-F238E27FC236}">
                  <a16:creationId xmlns:a16="http://schemas.microsoft.com/office/drawing/2014/main" id="{1B9A326F-CA54-8A43-89EE-74222E11B120}"/>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439" name="Picture 438">
              <a:extLst>
                <a:ext uri="{FF2B5EF4-FFF2-40B4-BE49-F238E27FC236}">
                  <a16:creationId xmlns:a16="http://schemas.microsoft.com/office/drawing/2014/main" id="{E7860148-103A-144D-A1B2-B0DB982C54EC}"/>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440" name="Picture 439">
              <a:extLst>
                <a:ext uri="{FF2B5EF4-FFF2-40B4-BE49-F238E27FC236}">
                  <a16:creationId xmlns:a16="http://schemas.microsoft.com/office/drawing/2014/main" id="{5690AA63-0046-AF4E-A172-62FC1ED192B6}"/>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441" name="Left Arrow 440">
              <a:extLst>
                <a:ext uri="{FF2B5EF4-FFF2-40B4-BE49-F238E27FC236}">
                  <a16:creationId xmlns:a16="http://schemas.microsoft.com/office/drawing/2014/main" id="{66057E73-3EF4-8D41-99A5-76FB938FC78C}"/>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42" name="Left Arrow 441">
              <a:extLst>
                <a:ext uri="{FF2B5EF4-FFF2-40B4-BE49-F238E27FC236}">
                  <a16:creationId xmlns:a16="http://schemas.microsoft.com/office/drawing/2014/main" id="{50397D92-4694-274C-90D0-EC8A6AAFA182}"/>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43" name="Left Arrow 442">
              <a:extLst>
                <a:ext uri="{FF2B5EF4-FFF2-40B4-BE49-F238E27FC236}">
                  <a16:creationId xmlns:a16="http://schemas.microsoft.com/office/drawing/2014/main" id="{35C96148-CB16-AB40-9EFB-DF8E8D646674}"/>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444" name="Picture 443">
              <a:extLst>
                <a:ext uri="{FF2B5EF4-FFF2-40B4-BE49-F238E27FC236}">
                  <a16:creationId xmlns:a16="http://schemas.microsoft.com/office/drawing/2014/main" id="{24EDCB83-FB94-7B44-89B8-5FF5C2FEB160}"/>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445" name="Picture 444">
              <a:extLst>
                <a:ext uri="{FF2B5EF4-FFF2-40B4-BE49-F238E27FC236}">
                  <a16:creationId xmlns:a16="http://schemas.microsoft.com/office/drawing/2014/main" id="{C0AD055F-83CE-F240-B6DC-FBC1E22F2DCB}"/>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446" name="Picture 445">
              <a:extLst>
                <a:ext uri="{FF2B5EF4-FFF2-40B4-BE49-F238E27FC236}">
                  <a16:creationId xmlns:a16="http://schemas.microsoft.com/office/drawing/2014/main" id="{2D7502EF-E5D9-8942-BC8D-5D9D14B943DB}"/>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447" name="Group 446">
            <a:extLst>
              <a:ext uri="{FF2B5EF4-FFF2-40B4-BE49-F238E27FC236}">
                <a16:creationId xmlns:a16="http://schemas.microsoft.com/office/drawing/2014/main" id="{A7E7C3CA-1F73-454C-A3D5-23D2945F9ABA}"/>
              </a:ext>
            </a:extLst>
          </p:cNvPr>
          <p:cNvGrpSpPr/>
          <p:nvPr/>
        </p:nvGrpSpPr>
        <p:grpSpPr>
          <a:xfrm>
            <a:off x="2131840" y="3176810"/>
            <a:ext cx="399244" cy="567135"/>
            <a:chOff x="3425781" y="1583384"/>
            <a:chExt cx="3019736" cy="4289604"/>
          </a:xfrm>
        </p:grpSpPr>
        <p:pic>
          <p:nvPicPr>
            <p:cNvPr id="448" name="Picture 447">
              <a:extLst>
                <a:ext uri="{FF2B5EF4-FFF2-40B4-BE49-F238E27FC236}">
                  <a16:creationId xmlns:a16="http://schemas.microsoft.com/office/drawing/2014/main" id="{35750582-25E0-4847-A629-C5E4D0680D99}"/>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449" name="Picture 448">
              <a:extLst>
                <a:ext uri="{FF2B5EF4-FFF2-40B4-BE49-F238E27FC236}">
                  <a16:creationId xmlns:a16="http://schemas.microsoft.com/office/drawing/2014/main" id="{FD246070-D000-1F4A-842F-EFE05BC5FE29}"/>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450" name="Picture 449">
              <a:extLst>
                <a:ext uri="{FF2B5EF4-FFF2-40B4-BE49-F238E27FC236}">
                  <a16:creationId xmlns:a16="http://schemas.microsoft.com/office/drawing/2014/main" id="{A4E0D106-4EEA-3B4E-8852-322181652FBE}"/>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451" name="Left Arrow 450">
              <a:extLst>
                <a:ext uri="{FF2B5EF4-FFF2-40B4-BE49-F238E27FC236}">
                  <a16:creationId xmlns:a16="http://schemas.microsoft.com/office/drawing/2014/main" id="{775AD260-C496-7441-853A-ECF0CC440579}"/>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52" name="Left Arrow 451">
              <a:extLst>
                <a:ext uri="{FF2B5EF4-FFF2-40B4-BE49-F238E27FC236}">
                  <a16:creationId xmlns:a16="http://schemas.microsoft.com/office/drawing/2014/main" id="{378C6EA1-40D9-3546-BA4B-D8DA239348D0}"/>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53" name="Left Arrow 452">
              <a:extLst>
                <a:ext uri="{FF2B5EF4-FFF2-40B4-BE49-F238E27FC236}">
                  <a16:creationId xmlns:a16="http://schemas.microsoft.com/office/drawing/2014/main" id="{6C5009F4-12FB-2A4A-8E07-B3EC9EC1655D}"/>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454" name="Picture 453">
              <a:extLst>
                <a:ext uri="{FF2B5EF4-FFF2-40B4-BE49-F238E27FC236}">
                  <a16:creationId xmlns:a16="http://schemas.microsoft.com/office/drawing/2014/main" id="{3DB754A4-75E0-DC48-9C10-723B78271BAD}"/>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455" name="Picture 454">
              <a:extLst>
                <a:ext uri="{FF2B5EF4-FFF2-40B4-BE49-F238E27FC236}">
                  <a16:creationId xmlns:a16="http://schemas.microsoft.com/office/drawing/2014/main" id="{55977D5D-661F-544B-BCE9-153D066605B6}"/>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456" name="Picture 455">
              <a:extLst>
                <a:ext uri="{FF2B5EF4-FFF2-40B4-BE49-F238E27FC236}">
                  <a16:creationId xmlns:a16="http://schemas.microsoft.com/office/drawing/2014/main" id="{9030C1C3-3ECB-BC43-B9B8-7A292D0FC503}"/>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457" name="Group 456">
            <a:extLst>
              <a:ext uri="{FF2B5EF4-FFF2-40B4-BE49-F238E27FC236}">
                <a16:creationId xmlns:a16="http://schemas.microsoft.com/office/drawing/2014/main" id="{53922345-5BCF-4540-AB2B-457692277FC4}"/>
              </a:ext>
            </a:extLst>
          </p:cNvPr>
          <p:cNvGrpSpPr/>
          <p:nvPr/>
        </p:nvGrpSpPr>
        <p:grpSpPr>
          <a:xfrm>
            <a:off x="1774200" y="3775596"/>
            <a:ext cx="399244" cy="567135"/>
            <a:chOff x="3425781" y="1583384"/>
            <a:chExt cx="3019736" cy="4289604"/>
          </a:xfrm>
        </p:grpSpPr>
        <p:pic>
          <p:nvPicPr>
            <p:cNvPr id="458" name="Picture 457">
              <a:extLst>
                <a:ext uri="{FF2B5EF4-FFF2-40B4-BE49-F238E27FC236}">
                  <a16:creationId xmlns:a16="http://schemas.microsoft.com/office/drawing/2014/main" id="{8D1E8C14-DC32-7B4D-B870-9A7415E268AD}"/>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459" name="Picture 458">
              <a:extLst>
                <a:ext uri="{FF2B5EF4-FFF2-40B4-BE49-F238E27FC236}">
                  <a16:creationId xmlns:a16="http://schemas.microsoft.com/office/drawing/2014/main" id="{58B8D094-E2D5-AB46-861B-32CD2B841B50}"/>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460" name="Picture 459">
              <a:extLst>
                <a:ext uri="{FF2B5EF4-FFF2-40B4-BE49-F238E27FC236}">
                  <a16:creationId xmlns:a16="http://schemas.microsoft.com/office/drawing/2014/main" id="{5C54FB4F-CEB1-D941-8B29-BFC4F77F6120}"/>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461" name="Left Arrow 460">
              <a:extLst>
                <a:ext uri="{FF2B5EF4-FFF2-40B4-BE49-F238E27FC236}">
                  <a16:creationId xmlns:a16="http://schemas.microsoft.com/office/drawing/2014/main" id="{BCDF0130-CA8E-4743-9236-49B01CCFEC8E}"/>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62" name="Left Arrow 461">
              <a:extLst>
                <a:ext uri="{FF2B5EF4-FFF2-40B4-BE49-F238E27FC236}">
                  <a16:creationId xmlns:a16="http://schemas.microsoft.com/office/drawing/2014/main" id="{C7AD8052-8072-9E49-AACC-DF3B6DC0139A}"/>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63" name="Left Arrow 462">
              <a:extLst>
                <a:ext uri="{FF2B5EF4-FFF2-40B4-BE49-F238E27FC236}">
                  <a16:creationId xmlns:a16="http://schemas.microsoft.com/office/drawing/2014/main" id="{E9573CDD-2427-DE4C-95EC-E27D36378051}"/>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464" name="Picture 463">
              <a:extLst>
                <a:ext uri="{FF2B5EF4-FFF2-40B4-BE49-F238E27FC236}">
                  <a16:creationId xmlns:a16="http://schemas.microsoft.com/office/drawing/2014/main" id="{D87B7373-2EBE-8D4A-91CC-F905065015F4}"/>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465" name="Picture 464">
              <a:extLst>
                <a:ext uri="{FF2B5EF4-FFF2-40B4-BE49-F238E27FC236}">
                  <a16:creationId xmlns:a16="http://schemas.microsoft.com/office/drawing/2014/main" id="{B0640229-C245-7B48-B8A4-7ECE8E18EB1E}"/>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466" name="Picture 465">
              <a:extLst>
                <a:ext uri="{FF2B5EF4-FFF2-40B4-BE49-F238E27FC236}">
                  <a16:creationId xmlns:a16="http://schemas.microsoft.com/office/drawing/2014/main" id="{057FD617-A974-764A-8D79-711E6EC1DC56}"/>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467" name="Group 466">
            <a:extLst>
              <a:ext uri="{FF2B5EF4-FFF2-40B4-BE49-F238E27FC236}">
                <a16:creationId xmlns:a16="http://schemas.microsoft.com/office/drawing/2014/main" id="{5F20A639-2119-5846-9610-2849049A3C67}"/>
              </a:ext>
            </a:extLst>
          </p:cNvPr>
          <p:cNvGrpSpPr/>
          <p:nvPr/>
        </p:nvGrpSpPr>
        <p:grpSpPr>
          <a:xfrm>
            <a:off x="2068723" y="4320981"/>
            <a:ext cx="399244" cy="567135"/>
            <a:chOff x="3425781" y="1583384"/>
            <a:chExt cx="3019736" cy="4289604"/>
          </a:xfrm>
        </p:grpSpPr>
        <p:pic>
          <p:nvPicPr>
            <p:cNvPr id="468" name="Picture 467">
              <a:extLst>
                <a:ext uri="{FF2B5EF4-FFF2-40B4-BE49-F238E27FC236}">
                  <a16:creationId xmlns:a16="http://schemas.microsoft.com/office/drawing/2014/main" id="{DA1562EF-1BE9-B24B-BA99-972F4AEDB6D3}"/>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469" name="Picture 468">
              <a:extLst>
                <a:ext uri="{FF2B5EF4-FFF2-40B4-BE49-F238E27FC236}">
                  <a16:creationId xmlns:a16="http://schemas.microsoft.com/office/drawing/2014/main" id="{BA9BA540-F0A9-A545-A2B1-10990B95A60D}"/>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470" name="Picture 469">
              <a:extLst>
                <a:ext uri="{FF2B5EF4-FFF2-40B4-BE49-F238E27FC236}">
                  <a16:creationId xmlns:a16="http://schemas.microsoft.com/office/drawing/2014/main" id="{2E332251-6B5F-9645-88B4-993D99CCE333}"/>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471" name="Left Arrow 470">
              <a:extLst>
                <a:ext uri="{FF2B5EF4-FFF2-40B4-BE49-F238E27FC236}">
                  <a16:creationId xmlns:a16="http://schemas.microsoft.com/office/drawing/2014/main" id="{399452DA-7258-2646-B8ED-6EC45EEAF5D7}"/>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72" name="Left Arrow 471">
              <a:extLst>
                <a:ext uri="{FF2B5EF4-FFF2-40B4-BE49-F238E27FC236}">
                  <a16:creationId xmlns:a16="http://schemas.microsoft.com/office/drawing/2014/main" id="{0053EB11-7585-5E46-817C-B11EDBC64AD1}"/>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73" name="Left Arrow 472">
              <a:extLst>
                <a:ext uri="{FF2B5EF4-FFF2-40B4-BE49-F238E27FC236}">
                  <a16:creationId xmlns:a16="http://schemas.microsoft.com/office/drawing/2014/main" id="{0A827323-4688-384A-B26D-83F62F0A9B22}"/>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474" name="Picture 473">
              <a:extLst>
                <a:ext uri="{FF2B5EF4-FFF2-40B4-BE49-F238E27FC236}">
                  <a16:creationId xmlns:a16="http://schemas.microsoft.com/office/drawing/2014/main" id="{112896CC-DA85-7D45-9D2E-09317D37E576}"/>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475" name="Picture 474">
              <a:extLst>
                <a:ext uri="{FF2B5EF4-FFF2-40B4-BE49-F238E27FC236}">
                  <a16:creationId xmlns:a16="http://schemas.microsoft.com/office/drawing/2014/main" id="{CD8E6655-75FD-3242-BB4E-F3484D4520EE}"/>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476" name="Picture 475">
              <a:extLst>
                <a:ext uri="{FF2B5EF4-FFF2-40B4-BE49-F238E27FC236}">
                  <a16:creationId xmlns:a16="http://schemas.microsoft.com/office/drawing/2014/main" id="{AE017900-014C-1043-A2EA-42A3D39409B6}"/>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477" name="Group 476">
            <a:extLst>
              <a:ext uri="{FF2B5EF4-FFF2-40B4-BE49-F238E27FC236}">
                <a16:creationId xmlns:a16="http://schemas.microsoft.com/office/drawing/2014/main" id="{E1A9E38B-172E-6547-AB21-BF4CDE4727AC}"/>
              </a:ext>
            </a:extLst>
          </p:cNvPr>
          <p:cNvGrpSpPr/>
          <p:nvPr/>
        </p:nvGrpSpPr>
        <p:grpSpPr>
          <a:xfrm>
            <a:off x="1765348" y="4919318"/>
            <a:ext cx="399244" cy="567135"/>
            <a:chOff x="3425781" y="1583384"/>
            <a:chExt cx="3019736" cy="4289604"/>
          </a:xfrm>
        </p:grpSpPr>
        <p:pic>
          <p:nvPicPr>
            <p:cNvPr id="478" name="Picture 477">
              <a:extLst>
                <a:ext uri="{FF2B5EF4-FFF2-40B4-BE49-F238E27FC236}">
                  <a16:creationId xmlns:a16="http://schemas.microsoft.com/office/drawing/2014/main" id="{BC184E48-F338-7D43-8CE7-06909ED92BA3}"/>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479" name="Picture 478">
              <a:extLst>
                <a:ext uri="{FF2B5EF4-FFF2-40B4-BE49-F238E27FC236}">
                  <a16:creationId xmlns:a16="http://schemas.microsoft.com/office/drawing/2014/main" id="{AB600ED0-0DA0-8247-B1EB-803DA423CC46}"/>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480" name="Picture 479">
              <a:extLst>
                <a:ext uri="{FF2B5EF4-FFF2-40B4-BE49-F238E27FC236}">
                  <a16:creationId xmlns:a16="http://schemas.microsoft.com/office/drawing/2014/main" id="{68D489CC-C970-7F4D-9C02-2CA4F1F12C38}"/>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481" name="Left Arrow 480">
              <a:extLst>
                <a:ext uri="{FF2B5EF4-FFF2-40B4-BE49-F238E27FC236}">
                  <a16:creationId xmlns:a16="http://schemas.microsoft.com/office/drawing/2014/main" id="{8FCE3A7F-05D1-3D46-8EEE-4B0D04496C3E}"/>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82" name="Left Arrow 481">
              <a:extLst>
                <a:ext uri="{FF2B5EF4-FFF2-40B4-BE49-F238E27FC236}">
                  <a16:creationId xmlns:a16="http://schemas.microsoft.com/office/drawing/2014/main" id="{FBE80BC4-A872-A84D-888C-2AC60B04F59B}"/>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83" name="Left Arrow 482">
              <a:extLst>
                <a:ext uri="{FF2B5EF4-FFF2-40B4-BE49-F238E27FC236}">
                  <a16:creationId xmlns:a16="http://schemas.microsoft.com/office/drawing/2014/main" id="{B88749E3-0C6A-4D48-888B-F4D597F99C63}"/>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484" name="Picture 483">
              <a:extLst>
                <a:ext uri="{FF2B5EF4-FFF2-40B4-BE49-F238E27FC236}">
                  <a16:creationId xmlns:a16="http://schemas.microsoft.com/office/drawing/2014/main" id="{33053B0C-4F7D-0444-B774-453D6EBE6706}"/>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485" name="Picture 484">
              <a:extLst>
                <a:ext uri="{FF2B5EF4-FFF2-40B4-BE49-F238E27FC236}">
                  <a16:creationId xmlns:a16="http://schemas.microsoft.com/office/drawing/2014/main" id="{748208B8-0A1D-6B45-A542-D7CF047ED618}"/>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486" name="Picture 485">
              <a:extLst>
                <a:ext uri="{FF2B5EF4-FFF2-40B4-BE49-F238E27FC236}">
                  <a16:creationId xmlns:a16="http://schemas.microsoft.com/office/drawing/2014/main" id="{892F0709-05CD-3242-AF60-6A09B4F81AB2}"/>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487" name="Group 486">
            <a:extLst>
              <a:ext uri="{FF2B5EF4-FFF2-40B4-BE49-F238E27FC236}">
                <a16:creationId xmlns:a16="http://schemas.microsoft.com/office/drawing/2014/main" id="{C76711BF-691E-9146-90A6-65C0B440CEF2}"/>
              </a:ext>
            </a:extLst>
          </p:cNvPr>
          <p:cNvGrpSpPr/>
          <p:nvPr/>
        </p:nvGrpSpPr>
        <p:grpSpPr>
          <a:xfrm>
            <a:off x="2068652" y="5522236"/>
            <a:ext cx="399244" cy="567135"/>
            <a:chOff x="3425781" y="1583384"/>
            <a:chExt cx="3019736" cy="4289604"/>
          </a:xfrm>
        </p:grpSpPr>
        <p:pic>
          <p:nvPicPr>
            <p:cNvPr id="488" name="Picture 487">
              <a:extLst>
                <a:ext uri="{FF2B5EF4-FFF2-40B4-BE49-F238E27FC236}">
                  <a16:creationId xmlns:a16="http://schemas.microsoft.com/office/drawing/2014/main" id="{53CE5664-46C6-464B-9C4A-D47AE50924F5}"/>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489" name="Picture 488">
              <a:extLst>
                <a:ext uri="{FF2B5EF4-FFF2-40B4-BE49-F238E27FC236}">
                  <a16:creationId xmlns:a16="http://schemas.microsoft.com/office/drawing/2014/main" id="{1FD24713-7FB9-8141-9167-9BC47FBD335A}"/>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490" name="Picture 489">
              <a:extLst>
                <a:ext uri="{FF2B5EF4-FFF2-40B4-BE49-F238E27FC236}">
                  <a16:creationId xmlns:a16="http://schemas.microsoft.com/office/drawing/2014/main" id="{81E9941B-7822-FE42-89CD-A365C0102020}"/>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491" name="Left Arrow 490">
              <a:extLst>
                <a:ext uri="{FF2B5EF4-FFF2-40B4-BE49-F238E27FC236}">
                  <a16:creationId xmlns:a16="http://schemas.microsoft.com/office/drawing/2014/main" id="{CBC7E002-B524-904C-9EE6-8BAFF2BADCCB}"/>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92" name="Left Arrow 491">
              <a:extLst>
                <a:ext uri="{FF2B5EF4-FFF2-40B4-BE49-F238E27FC236}">
                  <a16:creationId xmlns:a16="http://schemas.microsoft.com/office/drawing/2014/main" id="{6C6AB9D8-B771-4741-8A67-6A73CE260CEC}"/>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93" name="Left Arrow 492">
              <a:extLst>
                <a:ext uri="{FF2B5EF4-FFF2-40B4-BE49-F238E27FC236}">
                  <a16:creationId xmlns:a16="http://schemas.microsoft.com/office/drawing/2014/main" id="{AB03C5E7-CE84-CA42-A97F-C2CAB7A0A984}"/>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494" name="Picture 493">
              <a:extLst>
                <a:ext uri="{FF2B5EF4-FFF2-40B4-BE49-F238E27FC236}">
                  <a16:creationId xmlns:a16="http://schemas.microsoft.com/office/drawing/2014/main" id="{92651FCF-AE16-034D-B3D0-A0E51DA3ED6E}"/>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495" name="Picture 494">
              <a:extLst>
                <a:ext uri="{FF2B5EF4-FFF2-40B4-BE49-F238E27FC236}">
                  <a16:creationId xmlns:a16="http://schemas.microsoft.com/office/drawing/2014/main" id="{FC8A5CE0-E629-424E-B242-BA281F348354}"/>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496" name="Picture 495">
              <a:extLst>
                <a:ext uri="{FF2B5EF4-FFF2-40B4-BE49-F238E27FC236}">
                  <a16:creationId xmlns:a16="http://schemas.microsoft.com/office/drawing/2014/main" id="{B85FFF08-F45E-0047-8AC2-9DA45CA30B8F}"/>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497" name="Group 496">
            <a:extLst>
              <a:ext uri="{FF2B5EF4-FFF2-40B4-BE49-F238E27FC236}">
                <a16:creationId xmlns:a16="http://schemas.microsoft.com/office/drawing/2014/main" id="{1264F5BD-8A76-DE4A-BB1C-923E58FB5C44}"/>
              </a:ext>
            </a:extLst>
          </p:cNvPr>
          <p:cNvGrpSpPr/>
          <p:nvPr/>
        </p:nvGrpSpPr>
        <p:grpSpPr>
          <a:xfrm>
            <a:off x="1118318" y="1569680"/>
            <a:ext cx="399244" cy="567135"/>
            <a:chOff x="3425781" y="1583384"/>
            <a:chExt cx="3019736" cy="4289604"/>
          </a:xfrm>
        </p:grpSpPr>
        <p:pic>
          <p:nvPicPr>
            <p:cNvPr id="498" name="Picture 497">
              <a:extLst>
                <a:ext uri="{FF2B5EF4-FFF2-40B4-BE49-F238E27FC236}">
                  <a16:creationId xmlns:a16="http://schemas.microsoft.com/office/drawing/2014/main" id="{F9BC02A3-94D6-C240-9CD5-37B00DC89940}"/>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499" name="Picture 498">
              <a:extLst>
                <a:ext uri="{FF2B5EF4-FFF2-40B4-BE49-F238E27FC236}">
                  <a16:creationId xmlns:a16="http://schemas.microsoft.com/office/drawing/2014/main" id="{B0285B57-137C-BD41-86BC-40EA8A69E16B}"/>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500" name="Picture 499">
              <a:extLst>
                <a:ext uri="{FF2B5EF4-FFF2-40B4-BE49-F238E27FC236}">
                  <a16:creationId xmlns:a16="http://schemas.microsoft.com/office/drawing/2014/main" id="{FE627938-4A8A-CE42-9FB2-4574993DB39F}"/>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501" name="Left Arrow 500">
              <a:extLst>
                <a:ext uri="{FF2B5EF4-FFF2-40B4-BE49-F238E27FC236}">
                  <a16:creationId xmlns:a16="http://schemas.microsoft.com/office/drawing/2014/main" id="{351C8639-60C3-E84C-834D-CC7A4FFCDB3E}"/>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02" name="Left Arrow 501">
              <a:extLst>
                <a:ext uri="{FF2B5EF4-FFF2-40B4-BE49-F238E27FC236}">
                  <a16:creationId xmlns:a16="http://schemas.microsoft.com/office/drawing/2014/main" id="{C5A1A963-5DA6-0D42-81BE-FC685C135414}"/>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03" name="Left Arrow 502">
              <a:extLst>
                <a:ext uri="{FF2B5EF4-FFF2-40B4-BE49-F238E27FC236}">
                  <a16:creationId xmlns:a16="http://schemas.microsoft.com/office/drawing/2014/main" id="{32C1F7EB-4CB9-5B45-A71C-F683D2E34FE4}"/>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504" name="Picture 503">
              <a:extLst>
                <a:ext uri="{FF2B5EF4-FFF2-40B4-BE49-F238E27FC236}">
                  <a16:creationId xmlns:a16="http://schemas.microsoft.com/office/drawing/2014/main" id="{6B24B3CE-3479-4A46-9EAB-5EF6219A3033}"/>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505" name="Picture 504">
              <a:extLst>
                <a:ext uri="{FF2B5EF4-FFF2-40B4-BE49-F238E27FC236}">
                  <a16:creationId xmlns:a16="http://schemas.microsoft.com/office/drawing/2014/main" id="{466CCD3C-6384-5F48-A259-6A448A0311F7}"/>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506" name="Picture 505">
              <a:extLst>
                <a:ext uri="{FF2B5EF4-FFF2-40B4-BE49-F238E27FC236}">
                  <a16:creationId xmlns:a16="http://schemas.microsoft.com/office/drawing/2014/main" id="{D1C03E58-3D9D-FB40-B13F-058B508168EA}"/>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507" name="Group 506">
            <a:extLst>
              <a:ext uri="{FF2B5EF4-FFF2-40B4-BE49-F238E27FC236}">
                <a16:creationId xmlns:a16="http://schemas.microsoft.com/office/drawing/2014/main" id="{3049518C-8BF5-EF4C-9317-D6AB0CA0FA8B}"/>
              </a:ext>
            </a:extLst>
          </p:cNvPr>
          <p:cNvGrpSpPr/>
          <p:nvPr/>
        </p:nvGrpSpPr>
        <p:grpSpPr>
          <a:xfrm>
            <a:off x="1412841" y="2115065"/>
            <a:ext cx="399244" cy="567135"/>
            <a:chOff x="3425781" y="1583384"/>
            <a:chExt cx="3019736" cy="4289604"/>
          </a:xfrm>
        </p:grpSpPr>
        <p:pic>
          <p:nvPicPr>
            <p:cNvPr id="508" name="Picture 507">
              <a:extLst>
                <a:ext uri="{FF2B5EF4-FFF2-40B4-BE49-F238E27FC236}">
                  <a16:creationId xmlns:a16="http://schemas.microsoft.com/office/drawing/2014/main" id="{B49DA17E-0C47-3F46-BFFD-AA01D39166B6}"/>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509" name="Picture 508">
              <a:extLst>
                <a:ext uri="{FF2B5EF4-FFF2-40B4-BE49-F238E27FC236}">
                  <a16:creationId xmlns:a16="http://schemas.microsoft.com/office/drawing/2014/main" id="{3E062580-8637-D942-8B2D-B7310BD1E6A8}"/>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510" name="Picture 509">
              <a:extLst>
                <a:ext uri="{FF2B5EF4-FFF2-40B4-BE49-F238E27FC236}">
                  <a16:creationId xmlns:a16="http://schemas.microsoft.com/office/drawing/2014/main" id="{6770F29B-509F-CC4F-B429-6F7FEC36C277}"/>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511" name="Left Arrow 510">
              <a:extLst>
                <a:ext uri="{FF2B5EF4-FFF2-40B4-BE49-F238E27FC236}">
                  <a16:creationId xmlns:a16="http://schemas.microsoft.com/office/drawing/2014/main" id="{4F251535-F3C6-9048-ACEF-3BA2007A89B7}"/>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12" name="Left Arrow 511">
              <a:extLst>
                <a:ext uri="{FF2B5EF4-FFF2-40B4-BE49-F238E27FC236}">
                  <a16:creationId xmlns:a16="http://schemas.microsoft.com/office/drawing/2014/main" id="{F7195EFC-F535-8846-AAD0-028ACAE3E5CF}"/>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13" name="Left Arrow 512">
              <a:extLst>
                <a:ext uri="{FF2B5EF4-FFF2-40B4-BE49-F238E27FC236}">
                  <a16:creationId xmlns:a16="http://schemas.microsoft.com/office/drawing/2014/main" id="{97E3812D-17BF-D843-A513-2F19327BB01C}"/>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514" name="Picture 513">
              <a:extLst>
                <a:ext uri="{FF2B5EF4-FFF2-40B4-BE49-F238E27FC236}">
                  <a16:creationId xmlns:a16="http://schemas.microsoft.com/office/drawing/2014/main" id="{70A3A47F-EC56-334B-81C8-8FAD7839C6EF}"/>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515" name="Picture 514">
              <a:extLst>
                <a:ext uri="{FF2B5EF4-FFF2-40B4-BE49-F238E27FC236}">
                  <a16:creationId xmlns:a16="http://schemas.microsoft.com/office/drawing/2014/main" id="{2DBD55FC-DC86-0E4F-B4AA-891A015EF09B}"/>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516" name="Picture 515">
              <a:extLst>
                <a:ext uri="{FF2B5EF4-FFF2-40B4-BE49-F238E27FC236}">
                  <a16:creationId xmlns:a16="http://schemas.microsoft.com/office/drawing/2014/main" id="{08495814-8D31-1049-A604-61CA503673A6}"/>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517" name="Group 516">
            <a:extLst>
              <a:ext uri="{FF2B5EF4-FFF2-40B4-BE49-F238E27FC236}">
                <a16:creationId xmlns:a16="http://schemas.microsoft.com/office/drawing/2014/main" id="{4E2FF9A7-45A9-D64E-9642-BFE17514C52E}"/>
              </a:ext>
            </a:extLst>
          </p:cNvPr>
          <p:cNvGrpSpPr/>
          <p:nvPr/>
        </p:nvGrpSpPr>
        <p:grpSpPr>
          <a:xfrm>
            <a:off x="1109466" y="2713402"/>
            <a:ext cx="399244" cy="567135"/>
            <a:chOff x="3425781" y="1583384"/>
            <a:chExt cx="3019736" cy="4289604"/>
          </a:xfrm>
        </p:grpSpPr>
        <p:pic>
          <p:nvPicPr>
            <p:cNvPr id="518" name="Picture 517">
              <a:extLst>
                <a:ext uri="{FF2B5EF4-FFF2-40B4-BE49-F238E27FC236}">
                  <a16:creationId xmlns:a16="http://schemas.microsoft.com/office/drawing/2014/main" id="{CBA1DBF9-9A28-1B43-A3B4-4E003DB696CF}"/>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519" name="Picture 518">
              <a:extLst>
                <a:ext uri="{FF2B5EF4-FFF2-40B4-BE49-F238E27FC236}">
                  <a16:creationId xmlns:a16="http://schemas.microsoft.com/office/drawing/2014/main" id="{6EF613E4-9F6B-1F4A-A7FB-B4C5DD43AC79}"/>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520" name="Picture 519">
              <a:extLst>
                <a:ext uri="{FF2B5EF4-FFF2-40B4-BE49-F238E27FC236}">
                  <a16:creationId xmlns:a16="http://schemas.microsoft.com/office/drawing/2014/main" id="{E157BD9E-D4CD-EA45-9A1F-0965EE5AC850}"/>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521" name="Left Arrow 520">
              <a:extLst>
                <a:ext uri="{FF2B5EF4-FFF2-40B4-BE49-F238E27FC236}">
                  <a16:creationId xmlns:a16="http://schemas.microsoft.com/office/drawing/2014/main" id="{4FEC0F99-35BB-B249-89AB-3256E0A79619}"/>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22" name="Left Arrow 521">
              <a:extLst>
                <a:ext uri="{FF2B5EF4-FFF2-40B4-BE49-F238E27FC236}">
                  <a16:creationId xmlns:a16="http://schemas.microsoft.com/office/drawing/2014/main" id="{85C35F45-7EAB-BC41-8DC2-555B09DCEC78}"/>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23" name="Left Arrow 522">
              <a:extLst>
                <a:ext uri="{FF2B5EF4-FFF2-40B4-BE49-F238E27FC236}">
                  <a16:creationId xmlns:a16="http://schemas.microsoft.com/office/drawing/2014/main" id="{7D2F3015-70C3-3649-A11C-B9AB40AF21E1}"/>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524" name="Picture 523">
              <a:extLst>
                <a:ext uri="{FF2B5EF4-FFF2-40B4-BE49-F238E27FC236}">
                  <a16:creationId xmlns:a16="http://schemas.microsoft.com/office/drawing/2014/main" id="{3D41D01E-334F-4A49-8EBE-52380DE5EFEA}"/>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525" name="Picture 524">
              <a:extLst>
                <a:ext uri="{FF2B5EF4-FFF2-40B4-BE49-F238E27FC236}">
                  <a16:creationId xmlns:a16="http://schemas.microsoft.com/office/drawing/2014/main" id="{7B3BC8E9-775D-A148-AE25-C1262433A8BB}"/>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526" name="Picture 525">
              <a:extLst>
                <a:ext uri="{FF2B5EF4-FFF2-40B4-BE49-F238E27FC236}">
                  <a16:creationId xmlns:a16="http://schemas.microsoft.com/office/drawing/2014/main" id="{954CA3A1-BF03-AA4D-A3BC-F10BA79C6F6E}"/>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527" name="Group 526">
            <a:extLst>
              <a:ext uri="{FF2B5EF4-FFF2-40B4-BE49-F238E27FC236}">
                <a16:creationId xmlns:a16="http://schemas.microsoft.com/office/drawing/2014/main" id="{A6C9DDEC-1A99-0D46-90EE-6359D76D5830}"/>
              </a:ext>
            </a:extLst>
          </p:cNvPr>
          <p:cNvGrpSpPr/>
          <p:nvPr/>
        </p:nvGrpSpPr>
        <p:grpSpPr>
          <a:xfrm>
            <a:off x="1412770" y="3316320"/>
            <a:ext cx="399244" cy="567135"/>
            <a:chOff x="3425781" y="1583384"/>
            <a:chExt cx="3019736" cy="4289604"/>
          </a:xfrm>
        </p:grpSpPr>
        <p:pic>
          <p:nvPicPr>
            <p:cNvPr id="528" name="Picture 527">
              <a:extLst>
                <a:ext uri="{FF2B5EF4-FFF2-40B4-BE49-F238E27FC236}">
                  <a16:creationId xmlns:a16="http://schemas.microsoft.com/office/drawing/2014/main" id="{A15FC2A5-66BB-314E-B1E7-1F898D1CD07E}"/>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529" name="Picture 528">
              <a:extLst>
                <a:ext uri="{FF2B5EF4-FFF2-40B4-BE49-F238E27FC236}">
                  <a16:creationId xmlns:a16="http://schemas.microsoft.com/office/drawing/2014/main" id="{A51DF1E9-0DBF-B34C-90AE-DA506DA7BDB2}"/>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530" name="Picture 529">
              <a:extLst>
                <a:ext uri="{FF2B5EF4-FFF2-40B4-BE49-F238E27FC236}">
                  <a16:creationId xmlns:a16="http://schemas.microsoft.com/office/drawing/2014/main" id="{478399CF-6977-4E47-8695-239999738310}"/>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531" name="Left Arrow 530">
              <a:extLst>
                <a:ext uri="{FF2B5EF4-FFF2-40B4-BE49-F238E27FC236}">
                  <a16:creationId xmlns:a16="http://schemas.microsoft.com/office/drawing/2014/main" id="{E3AB5276-E55C-7F4E-BE38-F18B234FEEA2}"/>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32" name="Left Arrow 531">
              <a:extLst>
                <a:ext uri="{FF2B5EF4-FFF2-40B4-BE49-F238E27FC236}">
                  <a16:creationId xmlns:a16="http://schemas.microsoft.com/office/drawing/2014/main" id="{2E3D9C26-A954-3D4B-846B-9676CD22FC91}"/>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33" name="Left Arrow 532">
              <a:extLst>
                <a:ext uri="{FF2B5EF4-FFF2-40B4-BE49-F238E27FC236}">
                  <a16:creationId xmlns:a16="http://schemas.microsoft.com/office/drawing/2014/main" id="{74AF53F5-7E6E-1844-8C33-9EEE92DC76D5}"/>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534" name="Picture 533">
              <a:extLst>
                <a:ext uri="{FF2B5EF4-FFF2-40B4-BE49-F238E27FC236}">
                  <a16:creationId xmlns:a16="http://schemas.microsoft.com/office/drawing/2014/main" id="{5BF30DFA-7163-514B-BF0C-E0B30A3A85A6}"/>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535" name="Picture 534">
              <a:extLst>
                <a:ext uri="{FF2B5EF4-FFF2-40B4-BE49-F238E27FC236}">
                  <a16:creationId xmlns:a16="http://schemas.microsoft.com/office/drawing/2014/main" id="{43DD5486-5CCD-9A49-9634-1A6A89A509B8}"/>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536" name="Picture 535">
              <a:extLst>
                <a:ext uri="{FF2B5EF4-FFF2-40B4-BE49-F238E27FC236}">
                  <a16:creationId xmlns:a16="http://schemas.microsoft.com/office/drawing/2014/main" id="{47BE14DF-0BED-F346-9B23-51718519AA8B}"/>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537" name="Group 536">
            <a:extLst>
              <a:ext uri="{FF2B5EF4-FFF2-40B4-BE49-F238E27FC236}">
                <a16:creationId xmlns:a16="http://schemas.microsoft.com/office/drawing/2014/main" id="{95F33D30-11B2-0249-BB6A-583653CCF584}"/>
              </a:ext>
            </a:extLst>
          </p:cNvPr>
          <p:cNvGrpSpPr/>
          <p:nvPr/>
        </p:nvGrpSpPr>
        <p:grpSpPr>
          <a:xfrm>
            <a:off x="1055130" y="3915106"/>
            <a:ext cx="399244" cy="567135"/>
            <a:chOff x="3425781" y="1583384"/>
            <a:chExt cx="3019736" cy="4289604"/>
          </a:xfrm>
        </p:grpSpPr>
        <p:pic>
          <p:nvPicPr>
            <p:cNvPr id="538" name="Picture 537">
              <a:extLst>
                <a:ext uri="{FF2B5EF4-FFF2-40B4-BE49-F238E27FC236}">
                  <a16:creationId xmlns:a16="http://schemas.microsoft.com/office/drawing/2014/main" id="{976C29A3-215D-7546-8FA3-1A3090DE567D}"/>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539" name="Picture 538">
              <a:extLst>
                <a:ext uri="{FF2B5EF4-FFF2-40B4-BE49-F238E27FC236}">
                  <a16:creationId xmlns:a16="http://schemas.microsoft.com/office/drawing/2014/main" id="{7050F915-9CC4-B642-AEDA-9D824FE86BF4}"/>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540" name="Picture 539">
              <a:extLst>
                <a:ext uri="{FF2B5EF4-FFF2-40B4-BE49-F238E27FC236}">
                  <a16:creationId xmlns:a16="http://schemas.microsoft.com/office/drawing/2014/main" id="{81778862-A9AF-F941-B312-F540F4245357}"/>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541" name="Left Arrow 540">
              <a:extLst>
                <a:ext uri="{FF2B5EF4-FFF2-40B4-BE49-F238E27FC236}">
                  <a16:creationId xmlns:a16="http://schemas.microsoft.com/office/drawing/2014/main" id="{D776704F-F9E8-0B43-9963-F8F6EF5B71FE}"/>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42" name="Left Arrow 541">
              <a:extLst>
                <a:ext uri="{FF2B5EF4-FFF2-40B4-BE49-F238E27FC236}">
                  <a16:creationId xmlns:a16="http://schemas.microsoft.com/office/drawing/2014/main" id="{664ECB5B-C4C4-1A40-A2A3-47959107B307}"/>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43" name="Left Arrow 542">
              <a:extLst>
                <a:ext uri="{FF2B5EF4-FFF2-40B4-BE49-F238E27FC236}">
                  <a16:creationId xmlns:a16="http://schemas.microsoft.com/office/drawing/2014/main" id="{DA196C7F-FF8C-814E-85BD-4400FA65DEF2}"/>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544" name="Picture 543">
              <a:extLst>
                <a:ext uri="{FF2B5EF4-FFF2-40B4-BE49-F238E27FC236}">
                  <a16:creationId xmlns:a16="http://schemas.microsoft.com/office/drawing/2014/main" id="{5FB746AE-6815-1B4A-BC88-6B9B80D19A3D}"/>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545" name="Picture 544">
              <a:extLst>
                <a:ext uri="{FF2B5EF4-FFF2-40B4-BE49-F238E27FC236}">
                  <a16:creationId xmlns:a16="http://schemas.microsoft.com/office/drawing/2014/main" id="{B74C6858-299F-4242-92E9-C5CCAD08B026}"/>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546" name="Picture 545">
              <a:extLst>
                <a:ext uri="{FF2B5EF4-FFF2-40B4-BE49-F238E27FC236}">
                  <a16:creationId xmlns:a16="http://schemas.microsoft.com/office/drawing/2014/main" id="{4116E93C-3F85-4744-9E0E-21FFD3D8BC67}"/>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547" name="Group 546">
            <a:extLst>
              <a:ext uri="{FF2B5EF4-FFF2-40B4-BE49-F238E27FC236}">
                <a16:creationId xmlns:a16="http://schemas.microsoft.com/office/drawing/2014/main" id="{DF33AE0C-82DF-D140-80D5-56D1A7CDBAE0}"/>
              </a:ext>
            </a:extLst>
          </p:cNvPr>
          <p:cNvGrpSpPr/>
          <p:nvPr/>
        </p:nvGrpSpPr>
        <p:grpSpPr>
          <a:xfrm>
            <a:off x="1349653" y="4460491"/>
            <a:ext cx="399244" cy="567135"/>
            <a:chOff x="3425781" y="1583384"/>
            <a:chExt cx="3019736" cy="4289604"/>
          </a:xfrm>
        </p:grpSpPr>
        <p:pic>
          <p:nvPicPr>
            <p:cNvPr id="548" name="Picture 547">
              <a:extLst>
                <a:ext uri="{FF2B5EF4-FFF2-40B4-BE49-F238E27FC236}">
                  <a16:creationId xmlns:a16="http://schemas.microsoft.com/office/drawing/2014/main" id="{F65640AC-607D-DA4A-B5C2-CDB1183440AA}"/>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549" name="Picture 548">
              <a:extLst>
                <a:ext uri="{FF2B5EF4-FFF2-40B4-BE49-F238E27FC236}">
                  <a16:creationId xmlns:a16="http://schemas.microsoft.com/office/drawing/2014/main" id="{95BDE5C0-B9F5-EF43-B546-C444B1B894F8}"/>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550" name="Picture 549">
              <a:extLst>
                <a:ext uri="{FF2B5EF4-FFF2-40B4-BE49-F238E27FC236}">
                  <a16:creationId xmlns:a16="http://schemas.microsoft.com/office/drawing/2014/main" id="{6AE18782-4103-384E-B5AD-C983C9EBE4AB}"/>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551" name="Left Arrow 550">
              <a:extLst>
                <a:ext uri="{FF2B5EF4-FFF2-40B4-BE49-F238E27FC236}">
                  <a16:creationId xmlns:a16="http://schemas.microsoft.com/office/drawing/2014/main" id="{BAE3B78C-9AE2-624F-AC93-BDA78B93FAE2}"/>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52" name="Left Arrow 551">
              <a:extLst>
                <a:ext uri="{FF2B5EF4-FFF2-40B4-BE49-F238E27FC236}">
                  <a16:creationId xmlns:a16="http://schemas.microsoft.com/office/drawing/2014/main" id="{FA82F261-E9E1-BF49-B16A-37DA711C8FC2}"/>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53" name="Left Arrow 552">
              <a:extLst>
                <a:ext uri="{FF2B5EF4-FFF2-40B4-BE49-F238E27FC236}">
                  <a16:creationId xmlns:a16="http://schemas.microsoft.com/office/drawing/2014/main" id="{C4130CC7-2403-9246-B43E-EDCF2A649A4C}"/>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554" name="Picture 553">
              <a:extLst>
                <a:ext uri="{FF2B5EF4-FFF2-40B4-BE49-F238E27FC236}">
                  <a16:creationId xmlns:a16="http://schemas.microsoft.com/office/drawing/2014/main" id="{1A117C11-FB6E-D04C-B845-A81FA6B56D48}"/>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555" name="Picture 554">
              <a:extLst>
                <a:ext uri="{FF2B5EF4-FFF2-40B4-BE49-F238E27FC236}">
                  <a16:creationId xmlns:a16="http://schemas.microsoft.com/office/drawing/2014/main" id="{9C7EA331-EC71-BA45-BA3C-368F41E322D6}"/>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556" name="Picture 555">
              <a:extLst>
                <a:ext uri="{FF2B5EF4-FFF2-40B4-BE49-F238E27FC236}">
                  <a16:creationId xmlns:a16="http://schemas.microsoft.com/office/drawing/2014/main" id="{4B8353B5-D70F-2647-9FFF-B47B187F668D}"/>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557" name="Group 556">
            <a:extLst>
              <a:ext uri="{FF2B5EF4-FFF2-40B4-BE49-F238E27FC236}">
                <a16:creationId xmlns:a16="http://schemas.microsoft.com/office/drawing/2014/main" id="{43796870-970F-394D-B3DB-6B4674D48911}"/>
              </a:ext>
            </a:extLst>
          </p:cNvPr>
          <p:cNvGrpSpPr/>
          <p:nvPr/>
        </p:nvGrpSpPr>
        <p:grpSpPr>
          <a:xfrm>
            <a:off x="1046278" y="5058828"/>
            <a:ext cx="399244" cy="567135"/>
            <a:chOff x="3425781" y="1583384"/>
            <a:chExt cx="3019736" cy="4289604"/>
          </a:xfrm>
        </p:grpSpPr>
        <p:pic>
          <p:nvPicPr>
            <p:cNvPr id="558" name="Picture 557">
              <a:extLst>
                <a:ext uri="{FF2B5EF4-FFF2-40B4-BE49-F238E27FC236}">
                  <a16:creationId xmlns:a16="http://schemas.microsoft.com/office/drawing/2014/main" id="{9A89FCB7-691A-0D4D-B8CB-E97890FB988A}"/>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559" name="Picture 558">
              <a:extLst>
                <a:ext uri="{FF2B5EF4-FFF2-40B4-BE49-F238E27FC236}">
                  <a16:creationId xmlns:a16="http://schemas.microsoft.com/office/drawing/2014/main" id="{C0D07278-11ED-3941-990D-E6A3DEBDCFD0}"/>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560" name="Picture 559">
              <a:extLst>
                <a:ext uri="{FF2B5EF4-FFF2-40B4-BE49-F238E27FC236}">
                  <a16:creationId xmlns:a16="http://schemas.microsoft.com/office/drawing/2014/main" id="{5AAE3695-B6E5-2B4B-BA75-476E09359207}"/>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561" name="Left Arrow 560">
              <a:extLst>
                <a:ext uri="{FF2B5EF4-FFF2-40B4-BE49-F238E27FC236}">
                  <a16:creationId xmlns:a16="http://schemas.microsoft.com/office/drawing/2014/main" id="{17077E3F-1426-6D4A-AE21-34604C9C3826}"/>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62" name="Left Arrow 561">
              <a:extLst>
                <a:ext uri="{FF2B5EF4-FFF2-40B4-BE49-F238E27FC236}">
                  <a16:creationId xmlns:a16="http://schemas.microsoft.com/office/drawing/2014/main" id="{E4AD6202-2494-5741-8710-785D4FFA26C0}"/>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63" name="Left Arrow 562">
              <a:extLst>
                <a:ext uri="{FF2B5EF4-FFF2-40B4-BE49-F238E27FC236}">
                  <a16:creationId xmlns:a16="http://schemas.microsoft.com/office/drawing/2014/main" id="{23F75252-D3FA-294E-AE21-5316AFEA6A1E}"/>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564" name="Picture 563">
              <a:extLst>
                <a:ext uri="{FF2B5EF4-FFF2-40B4-BE49-F238E27FC236}">
                  <a16:creationId xmlns:a16="http://schemas.microsoft.com/office/drawing/2014/main" id="{9C46B64D-2775-5842-9536-07852E8770D2}"/>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565" name="Picture 564">
              <a:extLst>
                <a:ext uri="{FF2B5EF4-FFF2-40B4-BE49-F238E27FC236}">
                  <a16:creationId xmlns:a16="http://schemas.microsoft.com/office/drawing/2014/main" id="{B29BC36D-E175-8D49-AFB1-5D3915229F3E}"/>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566" name="Picture 565">
              <a:extLst>
                <a:ext uri="{FF2B5EF4-FFF2-40B4-BE49-F238E27FC236}">
                  <a16:creationId xmlns:a16="http://schemas.microsoft.com/office/drawing/2014/main" id="{8FB3A689-F195-4B4C-926C-32408C620D73}"/>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567" name="Group 566">
            <a:extLst>
              <a:ext uri="{FF2B5EF4-FFF2-40B4-BE49-F238E27FC236}">
                <a16:creationId xmlns:a16="http://schemas.microsoft.com/office/drawing/2014/main" id="{91255F09-4D34-884C-AD8C-10B23861F8EA}"/>
              </a:ext>
            </a:extLst>
          </p:cNvPr>
          <p:cNvGrpSpPr/>
          <p:nvPr/>
        </p:nvGrpSpPr>
        <p:grpSpPr>
          <a:xfrm>
            <a:off x="1349582" y="5661746"/>
            <a:ext cx="399244" cy="567135"/>
            <a:chOff x="3425781" y="1583384"/>
            <a:chExt cx="3019736" cy="4289604"/>
          </a:xfrm>
        </p:grpSpPr>
        <p:pic>
          <p:nvPicPr>
            <p:cNvPr id="568" name="Picture 567">
              <a:extLst>
                <a:ext uri="{FF2B5EF4-FFF2-40B4-BE49-F238E27FC236}">
                  <a16:creationId xmlns:a16="http://schemas.microsoft.com/office/drawing/2014/main" id="{886C87A5-89CA-7F40-B013-CDAA461762DA}"/>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569" name="Picture 568">
              <a:extLst>
                <a:ext uri="{FF2B5EF4-FFF2-40B4-BE49-F238E27FC236}">
                  <a16:creationId xmlns:a16="http://schemas.microsoft.com/office/drawing/2014/main" id="{1A9FC28D-D0E3-1A43-9F89-59F617241288}"/>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570" name="Picture 569">
              <a:extLst>
                <a:ext uri="{FF2B5EF4-FFF2-40B4-BE49-F238E27FC236}">
                  <a16:creationId xmlns:a16="http://schemas.microsoft.com/office/drawing/2014/main" id="{79E43315-428D-7340-9E7B-7F4C8F880E7C}"/>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571" name="Left Arrow 570">
              <a:extLst>
                <a:ext uri="{FF2B5EF4-FFF2-40B4-BE49-F238E27FC236}">
                  <a16:creationId xmlns:a16="http://schemas.microsoft.com/office/drawing/2014/main" id="{3CBFF502-8DB3-8D45-BB6A-CEBC1327290C}"/>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72" name="Left Arrow 571">
              <a:extLst>
                <a:ext uri="{FF2B5EF4-FFF2-40B4-BE49-F238E27FC236}">
                  <a16:creationId xmlns:a16="http://schemas.microsoft.com/office/drawing/2014/main" id="{92FE79E8-FC2A-A543-9780-287D2009CA96}"/>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73" name="Left Arrow 572">
              <a:extLst>
                <a:ext uri="{FF2B5EF4-FFF2-40B4-BE49-F238E27FC236}">
                  <a16:creationId xmlns:a16="http://schemas.microsoft.com/office/drawing/2014/main" id="{C61A5626-7FE5-7242-B8AE-C55440522FCA}"/>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574" name="Picture 573">
              <a:extLst>
                <a:ext uri="{FF2B5EF4-FFF2-40B4-BE49-F238E27FC236}">
                  <a16:creationId xmlns:a16="http://schemas.microsoft.com/office/drawing/2014/main" id="{8AE7C5FC-1CE3-C945-A33D-F1087CE0CF00}"/>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575" name="Picture 574">
              <a:extLst>
                <a:ext uri="{FF2B5EF4-FFF2-40B4-BE49-F238E27FC236}">
                  <a16:creationId xmlns:a16="http://schemas.microsoft.com/office/drawing/2014/main" id="{41F1B605-C040-294D-B2FB-245C0DE39B1D}"/>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576" name="Picture 575">
              <a:extLst>
                <a:ext uri="{FF2B5EF4-FFF2-40B4-BE49-F238E27FC236}">
                  <a16:creationId xmlns:a16="http://schemas.microsoft.com/office/drawing/2014/main" id="{1D573AF5-086E-0C43-857A-0E34EF118DD9}"/>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577" name="Group 576">
            <a:extLst>
              <a:ext uri="{FF2B5EF4-FFF2-40B4-BE49-F238E27FC236}">
                <a16:creationId xmlns:a16="http://schemas.microsoft.com/office/drawing/2014/main" id="{A5BBDB72-DF24-5A4D-8B00-C03A84319CDD}"/>
              </a:ext>
            </a:extLst>
          </p:cNvPr>
          <p:cNvGrpSpPr/>
          <p:nvPr/>
        </p:nvGrpSpPr>
        <p:grpSpPr>
          <a:xfrm>
            <a:off x="265961" y="1822815"/>
            <a:ext cx="399244" cy="567135"/>
            <a:chOff x="3425781" y="1583384"/>
            <a:chExt cx="3019736" cy="4289604"/>
          </a:xfrm>
        </p:grpSpPr>
        <p:pic>
          <p:nvPicPr>
            <p:cNvPr id="578" name="Picture 577">
              <a:extLst>
                <a:ext uri="{FF2B5EF4-FFF2-40B4-BE49-F238E27FC236}">
                  <a16:creationId xmlns:a16="http://schemas.microsoft.com/office/drawing/2014/main" id="{E3B68A61-11D4-3E47-88A5-CB7D3049E117}"/>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579" name="Picture 578">
              <a:extLst>
                <a:ext uri="{FF2B5EF4-FFF2-40B4-BE49-F238E27FC236}">
                  <a16:creationId xmlns:a16="http://schemas.microsoft.com/office/drawing/2014/main" id="{2321867A-26BA-514E-9C9C-EEFCB249DDC3}"/>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580" name="Picture 579">
              <a:extLst>
                <a:ext uri="{FF2B5EF4-FFF2-40B4-BE49-F238E27FC236}">
                  <a16:creationId xmlns:a16="http://schemas.microsoft.com/office/drawing/2014/main" id="{6A14E007-BA91-B14C-A746-ED1B2524AF9F}"/>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581" name="Left Arrow 580">
              <a:extLst>
                <a:ext uri="{FF2B5EF4-FFF2-40B4-BE49-F238E27FC236}">
                  <a16:creationId xmlns:a16="http://schemas.microsoft.com/office/drawing/2014/main" id="{34B06D61-2D27-9244-BEB0-D6F382F674CF}"/>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82" name="Left Arrow 581">
              <a:extLst>
                <a:ext uri="{FF2B5EF4-FFF2-40B4-BE49-F238E27FC236}">
                  <a16:creationId xmlns:a16="http://schemas.microsoft.com/office/drawing/2014/main" id="{0364A5E5-D719-2843-9B29-E39546AE4FAB}"/>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83" name="Left Arrow 582">
              <a:extLst>
                <a:ext uri="{FF2B5EF4-FFF2-40B4-BE49-F238E27FC236}">
                  <a16:creationId xmlns:a16="http://schemas.microsoft.com/office/drawing/2014/main" id="{871C18BC-ED6B-9240-9728-887C5DBDB9D0}"/>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584" name="Picture 583">
              <a:extLst>
                <a:ext uri="{FF2B5EF4-FFF2-40B4-BE49-F238E27FC236}">
                  <a16:creationId xmlns:a16="http://schemas.microsoft.com/office/drawing/2014/main" id="{15EA42F8-21DF-8542-A006-274ACD9B2A90}"/>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585" name="Picture 584">
              <a:extLst>
                <a:ext uri="{FF2B5EF4-FFF2-40B4-BE49-F238E27FC236}">
                  <a16:creationId xmlns:a16="http://schemas.microsoft.com/office/drawing/2014/main" id="{29D499A7-B7C2-984F-9906-0972D44F1D51}"/>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586" name="Picture 585">
              <a:extLst>
                <a:ext uri="{FF2B5EF4-FFF2-40B4-BE49-F238E27FC236}">
                  <a16:creationId xmlns:a16="http://schemas.microsoft.com/office/drawing/2014/main" id="{EE47437E-CEEE-B14A-B042-F97C130BC120}"/>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587" name="Group 586">
            <a:extLst>
              <a:ext uri="{FF2B5EF4-FFF2-40B4-BE49-F238E27FC236}">
                <a16:creationId xmlns:a16="http://schemas.microsoft.com/office/drawing/2014/main" id="{EBF4A4DE-432E-C647-A64D-21B94EE693DB}"/>
              </a:ext>
            </a:extLst>
          </p:cNvPr>
          <p:cNvGrpSpPr/>
          <p:nvPr/>
        </p:nvGrpSpPr>
        <p:grpSpPr>
          <a:xfrm>
            <a:off x="560484" y="2368200"/>
            <a:ext cx="399244" cy="567135"/>
            <a:chOff x="3425781" y="1583384"/>
            <a:chExt cx="3019736" cy="4289604"/>
          </a:xfrm>
        </p:grpSpPr>
        <p:pic>
          <p:nvPicPr>
            <p:cNvPr id="588" name="Picture 587">
              <a:extLst>
                <a:ext uri="{FF2B5EF4-FFF2-40B4-BE49-F238E27FC236}">
                  <a16:creationId xmlns:a16="http://schemas.microsoft.com/office/drawing/2014/main" id="{BB7ADFC3-AAF9-3A49-87FF-77635281B6DE}"/>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589" name="Picture 588">
              <a:extLst>
                <a:ext uri="{FF2B5EF4-FFF2-40B4-BE49-F238E27FC236}">
                  <a16:creationId xmlns:a16="http://schemas.microsoft.com/office/drawing/2014/main" id="{8109A72C-38F9-0A4F-A6E9-FE25B51BF524}"/>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590" name="Picture 589">
              <a:extLst>
                <a:ext uri="{FF2B5EF4-FFF2-40B4-BE49-F238E27FC236}">
                  <a16:creationId xmlns:a16="http://schemas.microsoft.com/office/drawing/2014/main" id="{F1308FF9-8B98-2B4D-A6DA-F97326B08D52}"/>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591" name="Left Arrow 590">
              <a:extLst>
                <a:ext uri="{FF2B5EF4-FFF2-40B4-BE49-F238E27FC236}">
                  <a16:creationId xmlns:a16="http://schemas.microsoft.com/office/drawing/2014/main" id="{9BAF0A69-040E-8C41-8102-4C7541884387}"/>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92" name="Left Arrow 591">
              <a:extLst>
                <a:ext uri="{FF2B5EF4-FFF2-40B4-BE49-F238E27FC236}">
                  <a16:creationId xmlns:a16="http://schemas.microsoft.com/office/drawing/2014/main" id="{7073C846-16D8-9048-92E0-41A8FD65917F}"/>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93" name="Left Arrow 592">
              <a:extLst>
                <a:ext uri="{FF2B5EF4-FFF2-40B4-BE49-F238E27FC236}">
                  <a16:creationId xmlns:a16="http://schemas.microsoft.com/office/drawing/2014/main" id="{5D46505E-B2C0-EE42-82FE-22D3274CCFA5}"/>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594" name="Picture 593">
              <a:extLst>
                <a:ext uri="{FF2B5EF4-FFF2-40B4-BE49-F238E27FC236}">
                  <a16:creationId xmlns:a16="http://schemas.microsoft.com/office/drawing/2014/main" id="{4367BEB0-B851-9346-8457-6A1896787EBB}"/>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595" name="Picture 594">
              <a:extLst>
                <a:ext uri="{FF2B5EF4-FFF2-40B4-BE49-F238E27FC236}">
                  <a16:creationId xmlns:a16="http://schemas.microsoft.com/office/drawing/2014/main" id="{5B19A9D1-3191-A94A-AE14-50F34085F074}"/>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596" name="Picture 595">
              <a:extLst>
                <a:ext uri="{FF2B5EF4-FFF2-40B4-BE49-F238E27FC236}">
                  <a16:creationId xmlns:a16="http://schemas.microsoft.com/office/drawing/2014/main" id="{457BBD14-FB9F-9847-85B1-1156564B3C7D}"/>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597" name="Group 596">
            <a:extLst>
              <a:ext uri="{FF2B5EF4-FFF2-40B4-BE49-F238E27FC236}">
                <a16:creationId xmlns:a16="http://schemas.microsoft.com/office/drawing/2014/main" id="{A892C942-02B6-2E41-8D2E-18888A2FC6F0}"/>
              </a:ext>
            </a:extLst>
          </p:cNvPr>
          <p:cNvGrpSpPr/>
          <p:nvPr/>
        </p:nvGrpSpPr>
        <p:grpSpPr>
          <a:xfrm>
            <a:off x="257109" y="2966537"/>
            <a:ext cx="399244" cy="567135"/>
            <a:chOff x="3425781" y="1583384"/>
            <a:chExt cx="3019736" cy="4289604"/>
          </a:xfrm>
        </p:grpSpPr>
        <p:pic>
          <p:nvPicPr>
            <p:cNvPr id="598" name="Picture 597">
              <a:extLst>
                <a:ext uri="{FF2B5EF4-FFF2-40B4-BE49-F238E27FC236}">
                  <a16:creationId xmlns:a16="http://schemas.microsoft.com/office/drawing/2014/main" id="{B21C5501-4108-9949-BB3D-EAF502D0D4B4}"/>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599" name="Picture 598">
              <a:extLst>
                <a:ext uri="{FF2B5EF4-FFF2-40B4-BE49-F238E27FC236}">
                  <a16:creationId xmlns:a16="http://schemas.microsoft.com/office/drawing/2014/main" id="{9FAAB66D-E03D-054A-9837-53AEE7D9A38B}"/>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600" name="Picture 599">
              <a:extLst>
                <a:ext uri="{FF2B5EF4-FFF2-40B4-BE49-F238E27FC236}">
                  <a16:creationId xmlns:a16="http://schemas.microsoft.com/office/drawing/2014/main" id="{86AE020F-101B-204A-BCCF-A1C1A0E0B57E}"/>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601" name="Left Arrow 600">
              <a:extLst>
                <a:ext uri="{FF2B5EF4-FFF2-40B4-BE49-F238E27FC236}">
                  <a16:creationId xmlns:a16="http://schemas.microsoft.com/office/drawing/2014/main" id="{2D9B3E21-5AFB-0D47-8EC1-4ED23C8A6D2A}"/>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02" name="Left Arrow 601">
              <a:extLst>
                <a:ext uri="{FF2B5EF4-FFF2-40B4-BE49-F238E27FC236}">
                  <a16:creationId xmlns:a16="http://schemas.microsoft.com/office/drawing/2014/main" id="{B705DFF1-BDCD-6F44-A0B9-0FD46211CBAD}"/>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03" name="Left Arrow 602">
              <a:extLst>
                <a:ext uri="{FF2B5EF4-FFF2-40B4-BE49-F238E27FC236}">
                  <a16:creationId xmlns:a16="http://schemas.microsoft.com/office/drawing/2014/main" id="{E8EAEC7E-1708-A14A-8A0E-D73FAC7154AE}"/>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604" name="Picture 603">
              <a:extLst>
                <a:ext uri="{FF2B5EF4-FFF2-40B4-BE49-F238E27FC236}">
                  <a16:creationId xmlns:a16="http://schemas.microsoft.com/office/drawing/2014/main" id="{300B3EA5-60C2-D549-90AE-A0A1980480BB}"/>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605" name="Picture 604">
              <a:extLst>
                <a:ext uri="{FF2B5EF4-FFF2-40B4-BE49-F238E27FC236}">
                  <a16:creationId xmlns:a16="http://schemas.microsoft.com/office/drawing/2014/main" id="{14F1FF5E-D51A-E84D-9437-C466A7F8C473}"/>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606" name="Picture 605">
              <a:extLst>
                <a:ext uri="{FF2B5EF4-FFF2-40B4-BE49-F238E27FC236}">
                  <a16:creationId xmlns:a16="http://schemas.microsoft.com/office/drawing/2014/main" id="{F9B6CE99-643E-3F41-BA52-809F74B72F81}"/>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607" name="Group 606">
            <a:extLst>
              <a:ext uri="{FF2B5EF4-FFF2-40B4-BE49-F238E27FC236}">
                <a16:creationId xmlns:a16="http://schemas.microsoft.com/office/drawing/2014/main" id="{654419F3-2B36-9540-81F0-192F65F0EC44}"/>
              </a:ext>
            </a:extLst>
          </p:cNvPr>
          <p:cNvGrpSpPr/>
          <p:nvPr/>
        </p:nvGrpSpPr>
        <p:grpSpPr>
          <a:xfrm>
            <a:off x="560413" y="3569455"/>
            <a:ext cx="399244" cy="567135"/>
            <a:chOff x="3425781" y="1583384"/>
            <a:chExt cx="3019736" cy="4289604"/>
          </a:xfrm>
        </p:grpSpPr>
        <p:pic>
          <p:nvPicPr>
            <p:cNvPr id="608" name="Picture 607">
              <a:extLst>
                <a:ext uri="{FF2B5EF4-FFF2-40B4-BE49-F238E27FC236}">
                  <a16:creationId xmlns:a16="http://schemas.microsoft.com/office/drawing/2014/main" id="{F08FA414-B349-5842-AF23-608BFE6A8A4C}"/>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609" name="Picture 608">
              <a:extLst>
                <a:ext uri="{FF2B5EF4-FFF2-40B4-BE49-F238E27FC236}">
                  <a16:creationId xmlns:a16="http://schemas.microsoft.com/office/drawing/2014/main" id="{7F1DFB7A-20B8-1549-A64E-6D220E8A495A}"/>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610" name="Picture 609">
              <a:extLst>
                <a:ext uri="{FF2B5EF4-FFF2-40B4-BE49-F238E27FC236}">
                  <a16:creationId xmlns:a16="http://schemas.microsoft.com/office/drawing/2014/main" id="{12D8177F-BC8E-0148-964C-F0C1DE8575AA}"/>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611" name="Left Arrow 610">
              <a:extLst>
                <a:ext uri="{FF2B5EF4-FFF2-40B4-BE49-F238E27FC236}">
                  <a16:creationId xmlns:a16="http://schemas.microsoft.com/office/drawing/2014/main" id="{0B3FB2A0-A700-FE4D-8E31-08DF2714FF7A}"/>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12" name="Left Arrow 611">
              <a:extLst>
                <a:ext uri="{FF2B5EF4-FFF2-40B4-BE49-F238E27FC236}">
                  <a16:creationId xmlns:a16="http://schemas.microsoft.com/office/drawing/2014/main" id="{FDB11553-1CD4-9346-8069-F2E2A6F76384}"/>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13" name="Left Arrow 612">
              <a:extLst>
                <a:ext uri="{FF2B5EF4-FFF2-40B4-BE49-F238E27FC236}">
                  <a16:creationId xmlns:a16="http://schemas.microsoft.com/office/drawing/2014/main" id="{28A6F866-E2A6-9546-9CCB-2A318419FF15}"/>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614" name="Picture 613">
              <a:extLst>
                <a:ext uri="{FF2B5EF4-FFF2-40B4-BE49-F238E27FC236}">
                  <a16:creationId xmlns:a16="http://schemas.microsoft.com/office/drawing/2014/main" id="{78F28EC6-D7D3-5744-97E2-5795AEAA5EC0}"/>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615" name="Picture 614">
              <a:extLst>
                <a:ext uri="{FF2B5EF4-FFF2-40B4-BE49-F238E27FC236}">
                  <a16:creationId xmlns:a16="http://schemas.microsoft.com/office/drawing/2014/main" id="{2DFA0604-34A2-DB44-9B3A-58F228719E6B}"/>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616" name="Picture 615">
              <a:extLst>
                <a:ext uri="{FF2B5EF4-FFF2-40B4-BE49-F238E27FC236}">
                  <a16:creationId xmlns:a16="http://schemas.microsoft.com/office/drawing/2014/main" id="{DFAF29CD-2FA8-454F-8E46-9DF5E1CEE049}"/>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617" name="Group 616">
            <a:extLst>
              <a:ext uri="{FF2B5EF4-FFF2-40B4-BE49-F238E27FC236}">
                <a16:creationId xmlns:a16="http://schemas.microsoft.com/office/drawing/2014/main" id="{8E7E7C6E-8071-DC42-85E5-67AF6707D77C}"/>
              </a:ext>
            </a:extLst>
          </p:cNvPr>
          <p:cNvGrpSpPr/>
          <p:nvPr/>
        </p:nvGrpSpPr>
        <p:grpSpPr>
          <a:xfrm>
            <a:off x="202773" y="4168241"/>
            <a:ext cx="399244" cy="567135"/>
            <a:chOff x="3425781" y="1583384"/>
            <a:chExt cx="3019736" cy="4289604"/>
          </a:xfrm>
        </p:grpSpPr>
        <p:pic>
          <p:nvPicPr>
            <p:cNvPr id="618" name="Picture 617">
              <a:extLst>
                <a:ext uri="{FF2B5EF4-FFF2-40B4-BE49-F238E27FC236}">
                  <a16:creationId xmlns:a16="http://schemas.microsoft.com/office/drawing/2014/main" id="{9129BED3-36BA-1743-BB48-449613C67F7E}"/>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619" name="Picture 618">
              <a:extLst>
                <a:ext uri="{FF2B5EF4-FFF2-40B4-BE49-F238E27FC236}">
                  <a16:creationId xmlns:a16="http://schemas.microsoft.com/office/drawing/2014/main" id="{C13A7249-2669-664D-9AE7-3530E7AFD3C2}"/>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620" name="Picture 619">
              <a:extLst>
                <a:ext uri="{FF2B5EF4-FFF2-40B4-BE49-F238E27FC236}">
                  <a16:creationId xmlns:a16="http://schemas.microsoft.com/office/drawing/2014/main" id="{B62DC6CD-28D9-5D4F-B61D-00484C66A815}"/>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621" name="Left Arrow 620">
              <a:extLst>
                <a:ext uri="{FF2B5EF4-FFF2-40B4-BE49-F238E27FC236}">
                  <a16:creationId xmlns:a16="http://schemas.microsoft.com/office/drawing/2014/main" id="{6FE9A6D2-BD1C-824F-A597-3E004A32939E}"/>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22" name="Left Arrow 621">
              <a:extLst>
                <a:ext uri="{FF2B5EF4-FFF2-40B4-BE49-F238E27FC236}">
                  <a16:creationId xmlns:a16="http://schemas.microsoft.com/office/drawing/2014/main" id="{639E7D71-F91B-6446-9A16-207B46D4F94F}"/>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23" name="Left Arrow 622">
              <a:extLst>
                <a:ext uri="{FF2B5EF4-FFF2-40B4-BE49-F238E27FC236}">
                  <a16:creationId xmlns:a16="http://schemas.microsoft.com/office/drawing/2014/main" id="{2680F3C3-ED7B-0246-864D-888A004ABA58}"/>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624" name="Picture 623">
              <a:extLst>
                <a:ext uri="{FF2B5EF4-FFF2-40B4-BE49-F238E27FC236}">
                  <a16:creationId xmlns:a16="http://schemas.microsoft.com/office/drawing/2014/main" id="{C6FC19A4-CC92-914D-BFC6-27BAE7C5CABE}"/>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625" name="Picture 624">
              <a:extLst>
                <a:ext uri="{FF2B5EF4-FFF2-40B4-BE49-F238E27FC236}">
                  <a16:creationId xmlns:a16="http://schemas.microsoft.com/office/drawing/2014/main" id="{C2F40C4B-92D6-414C-9573-FB2EA07A277E}"/>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626" name="Picture 625">
              <a:extLst>
                <a:ext uri="{FF2B5EF4-FFF2-40B4-BE49-F238E27FC236}">
                  <a16:creationId xmlns:a16="http://schemas.microsoft.com/office/drawing/2014/main" id="{0BE9544F-956A-A54E-898B-0DE616E8E5B3}"/>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627" name="Group 626">
            <a:extLst>
              <a:ext uri="{FF2B5EF4-FFF2-40B4-BE49-F238E27FC236}">
                <a16:creationId xmlns:a16="http://schemas.microsoft.com/office/drawing/2014/main" id="{5373544E-1011-044D-8661-BA9857270405}"/>
              </a:ext>
            </a:extLst>
          </p:cNvPr>
          <p:cNvGrpSpPr/>
          <p:nvPr/>
        </p:nvGrpSpPr>
        <p:grpSpPr>
          <a:xfrm>
            <a:off x="497296" y="4713626"/>
            <a:ext cx="399244" cy="567135"/>
            <a:chOff x="3425781" y="1583384"/>
            <a:chExt cx="3019736" cy="4289604"/>
          </a:xfrm>
        </p:grpSpPr>
        <p:pic>
          <p:nvPicPr>
            <p:cNvPr id="628" name="Picture 627">
              <a:extLst>
                <a:ext uri="{FF2B5EF4-FFF2-40B4-BE49-F238E27FC236}">
                  <a16:creationId xmlns:a16="http://schemas.microsoft.com/office/drawing/2014/main" id="{E6C58C37-58E9-E746-8125-E86837752E24}"/>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629" name="Picture 628">
              <a:extLst>
                <a:ext uri="{FF2B5EF4-FFF2-40B4-BE49-F238E27FC236}">
                  <a16:creationId xmlns:a16="http://schemas.microsoft.com/office/drawing/2014/main" id="{E9FAFD24-DBC1-DC46-A8A0-9576C75F27EA}"/>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630" name="Picture 629">
              <a:extLst>
                <a:ext uri="{FF2B5EF4-FFF2-40B4-BE49-F238E27FC236}">
                  <a16:creationId xmlns:a16="http://schemas.microsoft.com/office/drawing/2014/main" id="{3DB5533B-84EC-4046-9CD7-EA10373FA067}"/>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631" name="Left Arrow 630">
              <a:extLst>
                <a:ext uri="{FF2B5EF4-FFF2-40B4-BE49-F238E27FC236}">
                  <a16:creationId xmlns:a16="http://schemas.microsoft.com/office/drawing/2014/main" id="{DDAD9393-BEAE-C34C-B9F1-4D048A2D0F6F}"/>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32" name="Left Arrow 631">
              <a:extLst>
                <a:ext uri="{FF2B5EF4-FFF2-40B4-BE49-F238E27FC236}">
                  <a16:creationId xmlns:a16="http://schemas.microsoft.com/office/drawing/2014/main" id="{8BDCBFFA-8B36-674E-AA1E-91C0FA5BC5B2}"/>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33" name="Left Arrow 632">
              <a:extLst>
                <a:ext uri="{FF2B5EF4-FFF2-40B4-BE49-F238E27FC236}">
                  <a16:creationId xmlns:a16="http://schemas.microsoft.com/office/drawing/2014/main" id="{5A6CE9DD-4448-DA41-BE41-744D31330A34}"/>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634" name="Picture 633">
              <a:extLst>
                <a:ext uri="{FF2B5EF4-FFF2-40B4-BE49-F238E27FC236}">
                  <a16:creationId xmlns:a16="http://schemas.microsoft.com/office/drawing/2014/main" id="{2DC28A67-46BC-D344-BBF8-5164C447134A}"/>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635" name="Picture 634">
              <a:extLst>
                <a:ext uri="{FF2B5EF4-FFF2-40B4-BE49-F238E27FC236}">
                  <a16:creationId xmlns:a16="http://schemas.microsoft.com/office/drawing/2014/main" id="{B8ACF367-F054-8244-9230-A40FF88D2696}"/>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636" name="Picture 635">
              <a:extLst>
                <a:ext uri="{FF2B5EF4-FFF2-40B4-BE49-F238E27FC236}">
                  <a16:creationId xmlns:a16="http://schemas.microsoft.com/office/drawing/2014/main" id="{F65017C4-962B-A442-A165-0C520BD24AD5}"/>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637" name="Group 636">
            <a:extLst>
              <a:ext uri="{FF2B5EF4-FFF2-40B4-BE49-F238E27FC236}">
                <a16:creationId xmlns:a16="http://schemas.microsoft.com/office/drawing/2014/main" id="{A24765E6-312A-CC48-BBB5-837A4FE6F083}"/>
              </a:ext>
            </a:extLst>
          </p:cNvPr>
          <p:cNvGrpSpPr/>
          <p:nvPr/>
        </p:nvGrpSpPr>
        <p:grpSpPr>
          <a:xfrm>
            <a:off x="193921" y="5311963"/>
            <a:ext cx="399244" cy="567135"/>
            <a:chOff x="3425781" y="1583384"/>
            <a:chExt cx="3019736" cy="4289604"/>
          </a:xfrm>
        </p:grpSpPr>
        <p:pic>
          <p:nvPicPr>
            <p:cNvPr id="638" name="Picture 637">
              <a:extLst>
                <a:ext uri="{FF2B5EF4-FFF2-40B4-BE49-F238E27FC236}">
                  <a16:creationId xmlns:a16="http://schemas.microsoft.com/office/drawing/2014/main" id="{9F28078A-0325-2643-9126-97254C7C0A0E}"/>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639" name="Picture 638">
              <a:extLst>
                <a:ext uri="{FF2B5EF4-FFF2-40B4-BE49-F238E27FC236}">
                  <a16:creationId xmlns:a16="http://schemas.microsoft.com/office/drawing/2014/main" id="{B85B2E98-5AF8-DE45-BC39-FE7B5DF6424B}"/>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640" name="Picture 639">
              <a:extLst>
                <a:ext uri="{FF2B5EF4-FFF2-40B4-BE49-F238E27FC236}">
                  <a16:creationId xmlns:a16="http://schemas.microsoft.com/office/drawing/2014/main" id="{EE62E3AF-EA36-9F49-8043-B27D2F413ABD}"/>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641" name="Left Arrow 640">
              <a:extLst>
                <a:ext uri="{FF2B5EF4-FFF2-40B4-BE49-F238E27FC236}">
                  <a16:creationId xmlns:a16="http://schemas.microsoft.com/office/drawing/2014/main" id="{A2B95CF0-F9BB-F443-B903-FEE308B1E396}"/>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42" name="Left Arrow 641">
              <a:extLst>
                <a:ext uri="{FF2B5EF4-FFF2-40B4-BE49-F238E27FC236}">
                  <a16:creationId xmlns:a16="http://schemas.microsoft.com/office/drawing/2014/main" id="{A1A40CF1-3ACD-5C47-9DE0-95767006D9EC}"/>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43" name="Left Arrow 642">
              <a:extLst>
                <a:ext uri="{FF2B5EF4-FFF2-40B4-BE49-F238E27FC236}">
                  <a16:creationId xmlns:a16="http://schemas.microsoft.com/office/drawing/2014/main" id="{791D9B5A-91A6-934E-9241-9B14BA319D0F}"/>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644" name="Picture 643">
              <a:extLst>
                <a:ext uri="{FF2B5EF4-FFF2-40B4-BE49-F238E27FC236}">
                  <a16:creationId xmlns:a16="http://schemas.microsoft.com/office/drawing/2014/main" id="{50ABE45E-9D58-0E42-AEF0-524CDAC17987}"/>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645" name="Picture 644">
              <a:extLst>
                <a:ext uri="{FF2B5EF4-FFF2-40B4-BE49-F238E27FC236}">
                  <a16:creationId xmlns:a16="http://schemas.microsoft.com/office/drawing/2014/main" id="{46E23568-E216-4345-B789-9859A0FF8439}"/>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646" name="Picture 645">
              <a:extLst>
                <a:ext uri="{FF2B5EF4-FFF2-40B4-BE49-F238E27FC236}">
                  <a16:creationId xmlns:a16="http://schemas.microsoft.com/office/drawing/2014/main" id="{109AF562-A251-594C-9B51-0F842D1BFD59}"/>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647" name="Group 646">
            <a:extLst>
              <a:ext uri="{FF2B5EF4-FFF2-40B4-BE49-F238E27FC236}">
                <a16:creationId xmlns:a16="http://schemas.microsoft.com/office/drawing/2014/main" id="{01106916-2840-5140-AABC-93120C43F8C3}"/>
              </a:ext>
            </a:extLst>
          </p:cNvPr>
          <p:cNvGrpSpPr/>
          <p:nvPr/>
        </p:nvGrpSpPr>
        <p:grpSpPr>
          <a:xfrm>
            <a:off x="497225" y="5914881"/>
            <a:ext cx="399244" cy="567135"/>
            <a:chOff x="3425781" y="1583384"/>
            <a:chExt cx="3019736" cy="4289604"/>
          </a:xfrm>
        </p:grpSpPr>
        <p:pic>
          <p:nvPicPr>
            <p:cNvPr id="648" name="Picture 647">
              <a:extLst>
                <a:ext uri="{FF2B5EF4-FFF2-40B4-BE49-F238E27FC236}">
                  <a16:creationId xmlns:a16="http://schemas.microsoft.com/office/drawing/2014/main" id="{9236361A-EA21-FF47-BDC8-846FE36598E1}"/>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649" name="Picture 648">
              <a:extLst>
                <a:ext uri="{FF2B5EF4-FFF2-40B4-BE49-F238E27FC236}">
                  <a16:creationId xmlns:a16="http://schemas.microsoft.com/office/drawing/2014/main" id="{D7406B3C-7605-9040-B9EB-0DD70CD13E13}"/>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650" name="Picture 649">
              <a:extLst>
                <a:ext uri="{FF2B5EF4-FFF2-40B4-BE49-F238E27FC236}">
                  <a16:creationId xmlns:a16="http://schemas.microsoft.com/office/drawing/2014/main" id="{497FF259-7BF5-5045-8DD1-EA78FA46E021}"/>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651" name="Left Arrow 650">
              <a:extLst>
                <a:ext uri="{FF2B5EF4-FFF2-40B4-BE49-F238E27FC236}">
                  <a16:creationId xmlns:a16="http://schemas.microsoft.com/office/drawing/2014/main" id="{65A20982-D824-1341-B2F2-00D503B0989C}"/>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52" name="Left Arrow 651">
              <a:extLst>
                <a:ext uri="{FF2B5EF4-FFF2-40B4-BE49-F238E27FC236}">
                  <a16:creationId xmlns:a16="http://schemas.microsoft.com/office/drawing/2014/main" id="{9D9A70A0-9DCF-A144-8434-77ED5D096B2D}"/>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53" name="Left Arrow 652">
              <a:extLst>
                <a:ext uri="{FF2B5EF4-FFF2-40B4-BE49-F238E27FC236}">
                  <a16:creationId xmlns:a16="http://schemas.microsoft.com/office/drawing/2014/main" id="{3C8BCA29-D96B-384A-88B9-B626EBF23D6B}"/>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654" name="Picture 653">
              <a:extLst>
                <a:ext uri="{FF2B5EF4-FFF2-40B4-BE49-F238E27FC236}">
                  <a16:creationId xmlns:a16="http://schemas.microsoft.com/office/drawing/2014/main" id="{16D3B7E2-25BD-DF4E-8D26-77125131CE62}"/>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655" name="Picture 654">
              <a:extLst>
                <a:ext uri="{FF2B5EF4-FFF2-40B4-BE49-F238E27FC236}">
                  <a16:creationId xmlns:a16="http://schemas.microsoft.com/office/drawing/2014/main" id="{DCF1ACC0-2C54-794E-9392-85C64886B6D2}"/>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656" name="Picture 655">
              <a:extLst>
                <a:ext uri="{FF2B5EF4-FFF2-40B4-BE49-F238E27FC236}">
                  <a16:creationId xmlns:a16="http://schemas.microsoft.com/office/drawing/2014/main" id="{8FD9674D-5FEA-7240-983E-D57C0EB13C3C}"/>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657" name="Group 656">
            <a:extLst>
              <a:ext uri="{FF2B5EF4-FFF2-40B4-BE49-F238E27FC236}">
                <a16:creationId xmlns:a16="http://schemas.microsoft.com/office/drawing/2014/main" id="{EC6E737A-AF84-6143-8369-3EA8C306FC9B}"/>
              </a:ext>
            </a:extLst>
          </p:cNvPr>
          <p:cNvGrpSpPr/>
          <p:nvPr/>
        </p:nvGrpSpPr>
        <p:grpSpPr>
          <a:xfrm>
            <a:off x="-558082" y="1348592"/>
            <a:ext cx="399244" cy="567135"/>
            <a:chOff x="3425781" y="1583384"/>
            <a:chExt cx="3019736" cy="4289604"/>
          </a:xfrm>
        </p:grpSpPr>
        <p:pic>
          <p:nvPicPr>
            <p:cNvPr id="658" name="Picture 657">
              <a:extLst>
                <a:ext uri="{FF2B5EF4-FFF2-40B4-BE49-F238E27FC236}">
                  <a16:creationId xmlns:a16="http://schemas.microsoft.com/office/drawing/2014/main" id="{2BE8A775-E7FF-C04E-99DD-55DC2725174F}"/>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659" name="Picture 658">
              <a:extLst>
                <a:ext uri="{FF2B5EF4-FFF2-40B4-BE49-F238E27FC236}">
                  <a16:creationId xmlns:a16="http://schemas.microsoft.com/office/drawing/2014/main" id="{2176E28F-2114-324F-94EA-5114AAFEAD5C}"/>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660" name="Picture 659">
              <a:extLst>
                <a:ext uri="{FF2B5EF4-FFF2-40B4-BE49-F238E27FC236}">
                  <a16:creationId xmlns:a16="http://schemas.microsoft.com/office/drawing/2014/main" id="{B8D66E4B-7D1F-8F4C-9EA2-C9BF5A18C7D2}"/>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661" name="Left Arrow 660">
              <a:extLst>
                <a:ext uri="{FF2B5EF4-FFF2-40B4-BE49-F238E27FC236}">
                  <a16:creationId xmlns:a16="http://schemas.microsoft.com/office/drawing/2014/main" id="{06D9CA35-FF2C-8C49-8289-244B3FE4E140}"/>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62" name="Left Arrow 661">
              <a:extLst>
                <a:ext uri="{FF2B5EF4-FFF2-40B4-BE49-F238E27FC236}">
                  <a16:creationId xmlns:a16="http://schemas.microsoft.com/office/drawing/2014/main" id="{F7ED861A-C9BA-9D4C-9056-5E01DB4D72CE}"/>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63" name="Left Arrow 662">
              <a:extLst>
                <a:ext uri="{FF2B5EF4-FFF2-40B4-BE49-F238E27FC236}">
                  <a16:creationId xmlns:a16="http://schemas.microsoft.com/office/drawing/2014/main" id="{5FEB8908-627A-BC49-9D4F-006DBF536332}"/>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664" name="Picture 663">
              <a:extLst>
                <a:ext uri="{FF2B5EF4-FFF2-40B4-BE49-F238E27FC236}">
                  <a16:creationId xmlns:a16="http://schemas.microsoft.com/office/drawing/2014/main" id="{D461059E-EED7-814E-9C87-EFC3AB71091B}"/>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665" name="Picture 664">
              <a:extLst>
                <a:ext uri="{FF2B5EF4-FFF2-40B4-BE49-F238E27FC236}">
                  <a16:creationId xmlns:a16="http://schemas.microsoft.com/office/drawing/2014/main" id="{CC97B33D-945D-BB42-B92C-F4A7F077160C}"/>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666" name="Picture 665">
              <a:extLst>
                <a:ext uri="{FF2B5EF4-FFF2-40B4-BE49-F238E27FC236}">
                  <a16:creationId xmlns:a16="http://schemas.microsoft.com/office/drawing/2014/main" id="{5E9EEDB4-C8D1-484D-8C0C-780E5F46F567}"/>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667" name="Group 666">
            <a:extLst>
              <a:ext uri="{FF2B5EF4-FFF2-40B4-BE49-F238E27FC236}">
                <a16:creationId xmlns:a16="http://schemas.microsoft.com/office/drawing/2014/main" id="{173C22A7-7509-004A-994E-0E5750D43CB2}"/>
              </a:ext>
            </a:extLst>
          </p:cNvPr>
          <p:cNvGrpSpPr/>
          <p:nvPr/>
        </p:nvGrpSpPr>
        <p:grpSpPr>
          <a:xfrm>
            <a:off x="-263559" y="1893977"/>
            <a:ext cx="399244" cy="567135"/>
            <a:chOff x="3425781" y="1583384"/>
            <a:chExt cx="3019736" cy="4289604"/>
          </a:xfrm>
        </p:grpSpPr>
        <p:pic>
          <p:nvPicPr>
            <p:cNvPr id="668" name="Picture 667">
              <a:extLst>
                <a:ext uri="{FF2B5EF4-FFF2-40B4-BE49-F238E27FC236}">
                  <a16:creationId xmlns:a16="http://schemas.microsoft.com/office/drawing/2014/main" id="{D2EE7A25-A7C2-854E-9CF9-DE1BCAB4EFAB}"/>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669" name="Picture 668">
              <a:extLst>
                <a:ext uri="{FF2B5EF4-FFF2-40B4-BE49-F238E27FC236}">
                  <a16:creationId xmlns:a16="http://schemas.microsoft.com/office/drawing/2014/main" id="{1C56F461-0BDA-0F45-B646-F7D4AE4FC076}"/>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670" name="Picture 669">
              <a:extLst>
                <a:ext uri="{FF2B5EF4-FFF2-40B4-BE49-F238E27FC236}">
                  <a16:creationId xmlns:a16="http://schemas.microsoft.com/office/drawing/2014/main" id="{BAF0190C-A5C2-2A4B-BADC-E8208A24935B}"/>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671" name="Left Arrow 670">
              <a:extLst>
                <a:ext uri="{FF2B5EF4-FFF2-40B4-BE49-F238E27FC236}">
                  <a16:creationId xmlns:a16="http://schemas.microsoft.com/office/drawing/2014/main" id="{AB63E8AA-D8A2-8D42-B2D1-61908F7D0E1D}"/>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72" name="Left Arrow 671">
              <a:extLst>
                <a:ext uri="{FF2B5EF4-FFF2-40B4-BE49-F238E27FC236}">
                  <a16:creationId xmlns:a16="http://schemas.microsoft.com/office/drawing/2014/main" id="{99AC852F-E3F7-8249-AAC2-44434DED8FCF}"/>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73" name="Left Arrow 672">
              <a:extLst>
                <a:ext uri="{FF2B5EF4-FFF2-40B4-BE49-F238E27FC236}">
                  <a16:creationId xmlns:a16="http://schemas.microsoft.com/office/drawing/2014/main" id="{C602FFE7-CFA1-D745-88C1-601123D2F846}"/>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674" name="Picture 673">
              <a:extLst>
                <a:ext uri="{FF2B5EF4-FFF2-40B4-BE49-F238E27FC236}">
                  <a16:creationId xmlns:a16="http://schemas.microsoft.com/office/drawing/2014/main" id="{42386658-5411-7A4F-B874-141E74F05CB4}"/>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675" name="Picture 674">
              <a:extLst>
                <a:ext uri="{FF2B5EF4-FFF2-40B4-BE49-F238E27FC236}">
                  <a16:creationId xmlns:a16="http://schemas.microsoft.com/office/drawing/2014/main" id="{117F4069-CF90-F946-AC3B-E911B59C509D}"/>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676" name="Picture 675">
              <a:extLst>
                <a:ext uri="{FF2B5EF4-FFF2-40B4-BE49-F238E27FC236}">
                  <a16:creationId xmlns:a16="http://schemas.microsoft.com/office/drawing/2014/main" id="{30927285-1C27-9043-9F6E-B465EA8F43DD}"/>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677" name="Group 676">
            <a:extLst>
              <a:ext uri="{FF2B5EF4-FFF2-40B4-BE49-F238E27FC236}">
                <a16:creationId xmlns:a16="http://schemas.microsoft.com/office/drawing/2014/main" id="{C27FA3E8-6D7C-F64A-93B0-DBEC710719B0}"/>
              </a:ext>
            </a:extLst>
          </p:cNvPr>
          <p:cNvGrpSpPr/>
          <p:nvPr/>
        </p:nvGrpSpPr>
        <p:grpSpPr>
          <a:xfrm>
            <a:off x="-566934" y="2492314"/>
            <a:ext cx="399244" cy="567135"/>
            <a:chOff x="3425781" y="1583384"/>
            <a:chExt cx="3019736" cy="4289604"/>
          </a:xfrm>
        </p:grpSpPr>
        <p:pic>
          <p:nvPicPr>
            <p:cNvPr id="678" name="Picture 677">
              <a:extLst>
                <a:ext uri="{FF2B5EF4-FFF2-40B4-BE49-F238E27FC236}">
                  <a16:creationId xmlns:a16="http://schemas.microsoft.com/office/drawing/2014/main" id="{2855A954-2C52-D94C-AD54-F8E552E48FC3}"/>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679" name="Picture 678">
              <a:extLst>
                <a:ext uri="{FF2B5EF4-FFF2-40B4-BE49-F238E27FC236}">
                  <a16:creationId xmlns:a16="http://schemas.microsoft.com/office/drawing/2014/main" id="{34D71F01-2204-C248-BD45-AA430289DFF1}"/>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680" name="Picture 679">
              <a:extLst>
                <a:ext uri="{FF2B5EF4-FFF2-40B4-BE49-F238E27FC236}">
                  <a16:creationId xmlns:a16="http://schemas.microsoft.com/office/drawing/2014/main" id="{D34438FA-C24B-D746-94FB-C3B5EB0E1676}"/>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681" name="Left Arrow 680">
              <a:extLst>
                <a:ext uri="{FF2B5EF4-FFF2-40B4-BE49-F238E27FC236}">
                  <a16:creationId xmlns:a16="http://schemas.microsoft.com/office/drawing/2014/main" id="{B7756D76-E154-0D49-AFB0-106CB7CC1CDF}"/>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82" name="Left Arrow 681">
              <a:extLst>
                <a:ext uri="{FF2B5EF4-FFF2-40B4-BE49-F238E27FC236}">
                  <a16:creationId xmlns:a16="http://schemas.microsoft.com/office/drawing/2014/main" id="{0A66FFAC-6329-2541-87A5-6B31124D2588}"/>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83" name="Left Arrow 682">
              <a:extLst>
                <a:ext uri="{FF2B5EF4-FFF2-40B4-BE49-F238E27FC236}">
                  <a16:creationId xmlns:a16="http://schemas.microsoft.com/office/drawing/2014/main" id="{471A34E0-B643-8E48-B232-89658CABC1AD}"/>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684" name="Picture 683">
              <a:extLst>
                <a:ext uri="{FF2B5EF4-FFF2-40B4-BE49-F238E27FC236}">
                  <a16:creationId xmlns:a16="http://schemas.microsoft.com/office/drawing/2014/main" id="{9B32AEB3-538F-A44B-A4AA-EEA7CCBB66D7}"/>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685" name="Picture 684">
              <a:extLst>
                <a:ext uri="{FF2B5EF4-FFF2-40B4-BE49-F238E27FC236}">
                  <a16:creationId xmlns:a16="http://schemas.microsoft.com/office/drawing/2014/main" id="{72AE9A47-34FC-0F40-87A3-8EBFE5728C1E}"/>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686" name="Picture 685">
              <a:extLst>
                <a:ext uri="{FF2B5EF4-FFF2-40B4-BE49-F238E27FC236}">
                  <a16:creationId xmlns:a16="http://schemas.microsoft.com/office/drawing/2014/main" id="{279498BD-6CF7-3844-BD0A-37D9D13198C8}"/>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687" name="Group 686">
            <a:extLst>
              <a:ext uri="{FF2B5EF4-FFF2-40B4-BE49-F238E27FC236}">
                <a16:creationId xmlns:a16="http://schemas.microsoft.com/office/drawing/2014/main" id="{66AC87F2-5AFC-9645-93AD-BDBC7A9C7928}"/>
              </a:ext>
            </a:extLst>
          </p:cNvPr>
          <p:cNvGrpSpPr/>
          <p:nvPr/>
        </p:nvGrpSpPr>
        <p:grpSpPr>
          <a:xfrm>
            <a:off x="-263630" y="3095232"/>
            <a:ext cx="399244" cy="567135"/>
            <a:chOff x="3425781" y="1583384"/>
            <a:chExt cx="3019736" cy="4289604"/>
          </a:xfrm>
        </p:grpSpPr>
        <p:pic>
          <p:nvPicPr>
            <p:cNvPr id="688" name="Picture 687">
              <a:extLst>
                <a:ext uri="{FF2B5EF4-FFF2-40B4-BE49-F238E27FC236}">
                  <a16:creationId xmlns:a16="http://schemas.microsoft.com/office/drawing/2014/main" id="{364BC5D7-1D07-2541-987D-D8F313B4E45D}"/>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689" name="Picture 688">
              <a:extLst>
                <a:ext uri="{FF2B5EF4-FFF2-40B4-BE49-F238E27FC236}">
                  <a16:creationId xmlns:a16="http://schemas.microsoft.com/office/drawing/2014/main" id="{8391F9C0-2029-8848-909A-5F4FEDE862AB}"/>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690" name="Picture 689">
              <a:extLst>
                <a:ext uri="{FF2B5EF4-FFF2-40B4-BE49-F238E27FC236}">
                  <a16:creationId xmlns:a16="http://schemas.microsoft.com/office/drawing/2014/main" id="{75CCA1B9-B15C-E549-8067-D687EF1518C1}"/>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691" name="Left Arrow 690">
              <a:extLst>
                <a:ext uri="{FF2B5EF4-FFF2-40B4-BE49-F238E27FC236}">
                  <a16:creationId xmlns:a16="http://schemas.microsoft.com/office/drawing/2014/main" id="{68CB0D66-D098-5648-852D-762C5FC781C3}"/>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92" name="Left Arrow 691">
              <a:extLst>
                <a:ext uri="{FF2B5EF4-FFF2-40B4-BE49-F238E27FC236}">
                  <a16:creationId xmlns:a16="http://schemas.microsoft.com/office/drawing/2014/main" id="{FD8B734C-B554-D147-A0A0-75C00F8FCA11}"/>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93" name="Left Arrow 692">
              <a:extLst>
                <a:ext uri="{FF2B5EF4-FFF2-40B4-BE49-F238E27FC236}">
                  <a16:creationId xmlns:a16="http://schemas.microsoft.com/office/drawing/2014/main" id="{50D526E2-08BC-8941-8CD5-D412EB6CF33A}"/>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694" name="Picture 693">
              <a:extLst>
                <a:ext uri="{FF2B5EF4-FFF2-40B4-BE49-F238E27FC236}">
                  <a16:creationId xmlns:a16="http://schemas.microsoft.com/office/drawing/2014/main" id="{EF12B812-5CAA-4542-88D0-37ECDA02F739}"/>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695" name="Picture 694">
              <a:extLst>
                <a:ext uri="{FF2B5EF4-FFF2-40B4-BE49-F238E27FC236}">
                  <a16:creationId xmlns:a16="http://schemas.microsoft.com/office/drawing/2014/main" id="{C1DBA389-0ECA-1742-9EB4-9BE9873486FC}"/>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696" name="Picture 695">
              <a:extLst>
                <a:ext uri="{FF2B5EF4-FFF2-40B4-BE49-F238E27FC236}">
                  <a16:creationId xmlns:a16="http://schemas.microsoft.com/office/drawing/2014/main" id="{CE5E9571-C05F-3940-BA23-BA755A2C6304}"/>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697" name="Group 696">
            <a:extLst>
              <a:ext uri="{FF2B5EF4-FFF2-40B4-BE49-F238E27FC236}">
                <a16:creationId xmlns:a16="http://schemas.microsoft.com/office/drawing/2014/main" id="{5B5DBD4E-6BFA-D342-86F7-A6D1855007A6}"/>
              </a:ext>
            </a:extLst>
          </p:cNvPr>
          <p:cNvGrpSpPr/>
          <p:nvPr/>
        </p:nvGrpSpPr>
        <p:grpSpPr>
          <a:xfrm>
            <a:off x="-621270" y="3694018"/>
            <a:ext cx="399244" cy="567135"/>
            <a:chOff x="3425781" y="1583384"/>
            <a:chExt cx="3019736" cy="4289604"/>
          </a:xfrm>
        </p:grpSpPr>
        <p:pic>
          <p:nvPicPr>
            <p:cNvPr id="698" name="Picture 697">
              <a:extLst>
                <a:ext uri="{FF2B5EF4-FFF2-40B4-BE49-F238E27FC236}">
                  <a16:creationId xmlns:a16="http://schemas.microsoft.com/office/drawing/2014/main" id="{36F4C200-7C59-6C4D-AFAE-857CD4A56D20}"/>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699" name="Picture 698">
              <a:extLst>
                <a:ext uri="{FF2B5EF4-FFF2-40B4-BE49-F238E27FC236}">
                  <a16:creationId xmlns:a16="http://schemas.microsoft.com/office/drawing/2014/main" id="{892C585F-E15C-434A-9C11-DA35E4F3C8F7}"/>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700" name="Picture 699">
              <a:extLst>
                <a:ext uri="{FF2B5EF4-FFF2-40B4-BE49-F238E27FC236}">
                  <a16:creationId xmlns:a16="http://schemas.microsoft.com/office/drawing/2014/main" id="{FF50AA71-D321-5B4A-9A34-709FB8659279}"/>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701" name="Left Arrow 700">
              <a:extLst>
                <a:ext uri="{FF2B5EF4-FFF2-40B4-BE49-F238E27FC236}">
                  <a16:creationId xmlns:a16="http://schemas.microsoft.com/office/drawing/2014/main" id="{E5042FEB-72E8-094D-B72C-F844B1021640}"/>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702" name="Left Arrow 701">
              <a:extLst>
                <a:ext uri="{FF2B5EF4-FFF2-40B4-BE49-F238E27FC236}">
                  <a16:creationId xmlns:a16="http://schemas.microsoft.com/office/drawing/2014/main" id="{9282E8A6-366D-5E45-A4BE-88C7908D8FB0}"/>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703" name="Left Arrow 702">
              <a:extLst>
                <a:ext uri="{FF2B5EF4-FFF2-40B4-BE49-F238E27FC236}">
                  <a16:creationId xmlns:a16="http://schemas.microsoft.com/office/drawing/2014/main" id="{73F48F91-C6B0-C640-BCDF-47DF3BBF9C1D}"/>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704" name="Picture 703">
              <a:extLst>
                <a:ext uri="{FF2B5EF4-FFF2-40B4-BE49-F238E27FC236}">
                  <a16:creationId xmlns:a16="http://schemas.microsoft.com/office/drawing/2014/main" id="{16C03EB6-8C23-0040-AC38-85461B5619F8}"/>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705" name="Picture 704">
              <a:extLst>
                <a:ext uri="{FF2B5EF4-FFF2-40B4-BE49-F238E27FC236}">
                  <a16:creationId xmlns:a16="http://schemas.microsoft.com/office/drawing/2014/main" id="{7C40EA2E-F23E-404F-8A2D-8B7DAEFA31BB}"/>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706" name="Picture 705">
              <a:extLst>
                <a:ext uri="{FF2B5EF4-FFF2-40B4-BE49-F238E27FC236}">
                  <a16:creationId xmlns:a16="http://schemas.microsoft.com/office/drawing/2014/main" id="{0F341FB4-A0BF-DE4F-A020-CE7D9D1CB273}"/>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707" name="Group 706">
            <a:extLst>
              <a:ext uri="{FF2B5EF4-FFF2-40B4-BE49-F238E27FC236}">
                <a16:creationId xmlns:a16="http://schemas.microsoft.com/office/drawing/2014/main" id="{BEC1B407-3E8A-B04C-8817-1EC1419ECBE3}"/>
              </a:ext>
            </a:extLst>
          </p:cNvPr>
          <p:cNvGrpSpPr/>
          <p:nvPr/>
        </p:nvGrpSpPr>
        <p:grpSpPr>
          <a:xfrm>
            <a:off x="-326747" y="4239403"/>
            <a:ext cx="399244" cy="567135"/>
            <a:chOff x="3425781" y="1583384"/>
            <a:chExt cx="3019736" cy="4289604"/>
          </a:xfrm>
        </p:grpSpPr>
        <p:pic>
          <p:nvPicPr>
            <p:cNvPr id="708" name="Picture 707">
              <a:extLst>
                <a:ext uri="{FF2B5EF4-FFF2-40B4-BE49-F238E27FC236}">
                  <a16:creationId xmlns:a16="http://schemas.microsoft.com/office/drawing/2014/main" id="{D7B5CBEA-53F3-044D-BC32-49058351CCB9}"/>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709" name="Picture 708">
              <a:extLst>
                <a:ext uri="{FF2B5EF4-FFF2-40B4-BE49-F238E27FC236}">
                  <a16:creationId xmlns:a16="http://schemas.microsoft.com/office/drawing/2014/main" id="{B3CCC948-AC67-8842-A8B9-7F798ACC9656}"/>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710" name="Picture 709">
              <a:extLst>
                <a:ext uri="{FF2B5EF4-FFF2-40B4-BE49-F238E27FC236}">
                  <a16:creationId xmlns:a16="http://schemas.microsoft.com/office/drawing/2014/main" id="{B8FA9B34-35D1-7042-93E3-5C9FBF409589}"/>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711" name="Left Arrow 710">
              <a:extLst>
                <a:ext uri="{FF2B5EF4-FFF2-40B4-BE49-F238E27FC236}">
                  <a16:creationId xmlns:a16="http://schemas.microsoft.com/office/drawing/2014/main" id="{5CC9AAA6-6020-144B-A6EE-3C3541A2FFFA}"/>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712" name="Left Arrow 711">
              <a:extLst>
                <a:ext uri="{FF2B5EF4-FFF2-40B4-BE49-F238E27FC236}">
                  <a16:creationId xmlns:a16="http://schemas.microsoft.com/office/drawing/2014/main" id="{D6788BC5-0CB0-E141-9CA1-CE1C62A5AE38}"/>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713" name="Left Arrow 712">
              <a:extLst>
                <a:ext uri="{FF2B5EF4-FFF2-40B4-BE49-F238E27FC236}">
                  <a16:creationId xmlns:a16="http://schemas.microsoft.com/office/drawing/2014/main" id="{EACF0E6C-11DA-5C40-93B7-AE982592ECD6}"/>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714" name="Picture 713">
              <a:extLst>
                <a:ext uri="{FF2B5EF4-FFF2-40B4-BE49-F238E27FC236}">
                  <a16:creationId xmlns:a16="http://schemas.microsoft.com/office/drawing/2014/main" id="{75DB637C-C934-214C-9164-D01A75C0F28A}"/>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715" name="Picture 714">
              <a:extLst>
                <a:ext uri="{FF2B5EF4-FFF2-40B4-BE49-F238E27FC236}">
                  <a16:creationId xmlns:a16="http://schemas.microsoft.com/office/drawing/2014/main" id="{230A193C-27B6-7041-9AC4-9A0A1744309E}"/>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716" name="Picture 715">
              <a:extLst>
                <a:ext uri="{FF2B5EF4-FFF2-40B4-BE49-F238E27FC236}">
                  <a16:creationId xmlns:a16="http://schemas.microsoft.com/office/drawing/2014/main" id="{81F36265-DBC0-8D42-95B7-49345F6FE246}"/>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717" name="Group 716">
            <a:extLst>
              <a:ext uri="{FF2B5EF4-FFF2-40B4-BE49-F238E27FC236}">
                <a16:creationId xmlns:a16="http://schemas.microsoft.com/office/drawing/2014/main" id="{604D930C-3BCA-DF45-A518-AFC062A88610}"/>
              </a:ext>
            </a:extLst>
          </p:cNvPr>
          <p:cNvGrpSpPr/>
          <p:nvPr/>
        </p:nvGrpSpPr>
        <p:grpSpPr>
          <a:xfrm>
            <a:off x="-630122" y="4837740"/>
            <a:ext cx="399244" cy="567135"/>
            <a:chOff x="3425781" y="1583384"/>
            <a:chExt cx="3019736" cy="4289604"/>
          </a:xfrm>
        </p:grpSpPr>
        <p:pic>
          <p:nvPicPr>
            <p:cNvPr id="718" name="Picture 717">
              <a:extLst>
                <a:ext uri="{FF2B5EF4-FFF2-40B4-BE49-F238E27FC236}">
                  <a16:creationId xmlns:a16="http://schemas.microsoft.com/office/drawing/2014/main" id="{5AD0B316-161F-FC43-836D-4BC4976419C2}"/>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719" name="Picture 718">
              <a:extLst>
                <a:ext uri="{FF2B5EF4-FFF2-40B4-BE49-F238E27FC236}">
                  <a16:creationId xmlns:a16="http://schemas.microsoft.com/office/drawing/2014/main" id="{CF816953-1C13-F643-AD5E-9A009D2E0AAE}"/>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720" name="Picture 719">
              <a:extLst>
                <a:ext uri="{FF2B5EF4-FFF2-40B4-BE49-F238E27FC236}">
                  <a16:creationId xmlns:a16="http://schemas.microsoft.com/office/drawing/2014/main" id="{F931E65C-8915-EE47-A6D2-60347F220A8E}"/>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721" name="Left Arrow 720">
              <a:extLst>
                <a:ext uri="{FF2B5EF4-FFF2-40B4-BE49-F238E27FC236}">
                  <a16:creationId xmlns:a16="http://schemas.microsoft.com/office/drawing/2014/main" id="{CC5E51CF-1400-A948-9BFC-B6826F00DB1C}"/>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722" name="Left Arrow 721">
              <a:extLst>
                <a:ext uri="{FF2B5EF4-FFF2-40B4-BE49-F238E27FC236}">
                  <a16:creationId xmlns:a16="http://schemas.microsoft.com/office/drawing/2014/main" id="{0A8B1159-D850-8C43-9C95-2A45D1978A63}"/>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723" name="Left Arrow 722">
              <a:extLst>
                <a:ext uri="{FF2B5EF4-FFF2-40B4-BE49-F238E27FC236}">
                  <a16:creationId xmlns:a16="http://schemas.microsoft.com/office/drawing/2014/main" id="{E64F3BA7-62ED-9D49-B0D4-16BC707223FD}"/>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724" name="Picture 723">
              <a:extLst>
                <a:ext uri="{FF2B5EF4-FFF2-40B4-BE49-F238E27FC236}">
                  <a16:creationId xmlns:a16="http://schemas.microsoft.com/office/drawing/2014/main" id="{076C1EAE-A0C5-714A-A0D6-26482A8416E5}"/>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725" name="Picture 724">
              <a:extLst>
                <a:ext uri="{FF2B5EF4-FFF2-40B4-BE49-F238E27FC236}">
                  <a16:creationId xmlns:a16="http://schemas.microsoft.com/office/drawing/2014/main" id="{3601B694-B3D7-664B-AECC-A0856C69D51F}"/>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726" name="Picture 725">
              <a:extLst>
                <a:ext uri="{FF2B5EF4-FFF2-40B4-BE49-F238E27FC236}">
                  <a16:creationId xmlns:a16="http://schemas.microsoft.com/office/drawing/2014/main" id="{D8FE1FC2-1130-5B44-8672-1E3776DC6330}"/>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727" name="Group 726">
            <a:extLst>
              <a:ext uri="{FF2B5EF4-FFF2-40B4-BE49-F238E27FC236}">
                <a16:creationId xmlns:a16="http://schemas.microsoft.com/office/drawing/2014/main" id="{CDB5D773-D5A7-B14B-8D63-FC1EBF72DE8D}"/>
              </a:ext>
            </a:extLst>
          </p:cNvPr>
          <p:cNvGrpSpPr/>
          <p:nvPr/>
        </p:nvGrpSpPr>
        <p:grpSpPr>
          <a:xfrm>
            <a:off x="-326818" y="5440658"/>
            <a:ext cx="399244" cy="567135"/>
            <a:chOff x="3425781" y="1583384"/>
            <a:chExt cx="3019736" cy="4289604"/>
          </a:xfrm>
        </p:grpSpPr>
        <p:pic>
          <p:nvPicPr>
            <p:cNvPr id="728" name="Picture 727">
              <a:extLst>
                <a:ext uri="{FF2B5EF4-FFF2-40B4-BE49-F238E27FC236}">
                  <a16:creationId xmlns:a16="http://schemas.microsoft.com/office/drawing/2014/main" id="{25CC1A54-BB19-C443-B411-6EF823717A79}"/>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729" name="Picture 728">
              <a:extLst>
                <a:ext uri="{FF2B5EF4-FFF2-40B4-BE49-F238E27FC236}">
                  <a16:creationId xmlns:a16="http://schemas.microsoft.com/office/drawing/2014/main" id="{765B27A3-C354-D44A-B0EC-2B7115035C42}"/>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730" name="Picture 729">
              <a:extLst>
                <a:ext uri="{FF2B5EF4-FFF2-40B4-BE49-F238E27FC236}">
                  <a16:creationId xmlns:a16="http://schemas.microsoft.com/office/drawing/2014/main" id="{A8C7B698-A5EA-1342-9956-5B9597498760}"/>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731" name="Left Arrow 730">
              <a:extLst>
                <a:ext uri="{FF2B5EF4-FFF2-40B4-BE49-F238E27FC236}">
                  <a16:creationId xmlns:a16="http://schemas.microsoft.com/office/drawing/2014/main" id="{B1050491-7349-5541-AE52-C19505CEE3B4}"/>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732" name="Left Arrow 731">
              <a:extLst>
                <a:ext uri="{FF2B5EF4-FFF2-40B4-BE49-F238E27FC236}">
                  <a16:creationId xmlns:a16="http://schemas.microsoft.com/office/drawing/2014/main" id="{75650FAE-378C-D040-AB81-A762DA2FCFFD}"/>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733" name="Left Arrow 732">
              <a:extLst>
                <a:ext uri="{FF2B5EF4-FFF2-40B4-BE49-F238E27FC236}">
                  <a16:creationId xmlns:a16="http://schemas.microsoft.com/office/drawing/2014/main" id="{75F4600F-59CB-354B-ABBD-71CB1FA5935F}"/>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734" name="Picture 733">
              <a:extLst>
                <a:ext uri="{FF2B5EF4-FFF2-40B4-BE49-F238E27FC236}">
                  <a16:creationId xmlns:a16="http://schemas.microsoft.com/office/drawing/2014/main" id="{A0FE99CF-7C18-BF48-ABAE-AFCF39C7DF39}"/>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735" name="Picture 734">
              <a:extLst>
                <a:ext uri="{FF2B5EF4-FFF2-40B4-BE49-F238E27FC236}">
                  <a16:creationId xmlns:a16="http://schemas.microsoft.com/office/drawing/2014/main" id="{378F778E-C84B-2248-B9C9-F4D862B2091A}"/>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736" name="Picture 735">
              <a:extLst>
                <a:ext uri="{FF2B5EF4-FFF2-40B4-BE49-F238E27FC236}">
                  <a16:creationId xmlns:a16="http://schemas.microsoft.com/office/drawing/2014/main" id="{449A3B98-F089-5C4A-A00A-D0F255630C74}"/>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spTree>
    <p:extLst>
      <p:ext uri="{BB962C8B-B14F-4D97-AF65-F5344CB8AC3E}">
        <p14:creationId xmlns:p14="http://schemas.microsoft.com/office/powerpoint/2010/main" val="1984523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a:extLst>
              <a:ext uri="{FF2B5EF4-FFF2-40B4-BE49-F238E27FC236}">
                <a16:creationId xmlns:a16="http://schemas.microsoft.com/office/drawing/2014/main" id="{77BEB484-517B-CE46-9570-F6D2C6A4D497}"/>
              </a:ext>
            </a:extLst>
          </p:cNvPr>
          <p:cNvSpPr txBox="1">
            <a:spLocks/>
          </p:cNvSpPr>
          <p:nvPr/>
        </p:nvSpPr>
        <p:spPr>
          <a:xfrm>
            <a:off x="646111" y="452718"/>
            <a:ext cx="9682745"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So instead we dump decay into a pool and ask you to make a claim when claim &gt; gas cost.</a:t>
            </a:r>
          </a:p>
        </p:txBody>
      </p:sp>
      <p:sp>
        <p:nvSpPr>
          <p:cNvPr id="5" name="Right Arrow 4">
            <a:extLst>
              <a:ext uri="{FF2B5EF4-FFF2-40B4-BE49-F238E27FC236}">
                <a16:creationId xmlns:a16="http://schemas.microsoft.com/office/drawing/2014/main" id="{8503D9B2-22DA-614E-AEB0-1E2F6E32B03B}"/>
              </a:ext>
            </a:extLst>
          </p:cNvPr>
          <p:cNvSpPr/>
          <p:nvPr/>
        </p:nvSpPr>
        <p:spPr>
          <a:xfrm>
            <a:off x="1575876" y="3180724"/>
            <a:ext cx="1455312" cy="985948"/>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Claim</a:t>
            </a:r>
          </a:p>
        </p:txBody>
      </p:sp>
      <p:sp>
        <p:nvSpPr>
          <p:cNvPr id="51" name="Rectangle 50">
            <a:extLst>
              <a:ext uri="{FF2B5EF4-FFF2-40B4-BE49-F238E27FC236}">
                <a16:creationId xmlns:a16="http://schemas.microsoft.com/office/drawing/2014/main" id="{34002306-7549-2648-BD9E-564E3D972B23}"/>
              </a:ext>
            </a:extLst>
          </p:cNvPr>
          <p:cNvSpPr/>
          <p:nvPr/>
        </p:nvSpPr>
        <p:spPr>
          <a:xfrm>
            <a:off x="7035084" y="4126969"/>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T=6</a:t>
            </a:r>
          </a:p>
        </p:txBody>
      </p:sp>
      <p:sp>
        <p:nvSpPr>
          <p:cNvPr id="737" name="Left Arrow 736">
            <a:extLst>
              <a:ext uri="{FF2B5EF4-FFF2-40B4-BE49-F238E27FC236}">
                <a16:creationId xmlns:a16="http://schemas.microsoft.com/office/drawing/2014/main" id="{04756B3C-8A3E-3749-A010-7EBEF8670DA9}"/>
              </a:ext>
            </a:extLst>
          </p:cNvPr>
          <p:cNvSpPr/>
          <p:nvPr/>
        </p:nvSpPr>
        <p:spPr>
          <a:xfrm>
            <a:off x="5125792" y="3277316"/>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Decay</a:t>
            </a:r>
          </a:p>
        </p:txBody>
      </p:sp>
      <p:pic>
        <p:nvPicPr>
          <p:cNvPr id="738" name="Picture 737">
            <a:extLst>
              <a:ext uri="{FF2B5EF4-FFF2-40B4-BE49-F238E27FC236}">
                <a16:creationId xmlns:a16="http://schemas.microsoft.com/office/drawing/2014/main" id="{F1C10FFC-EA60-2F4F-8C7E-41597B3081CE}"/>
              </a:ext>
            </a:extLst>
          </p:cNvPr>
          <p:cNvPicPr>
            <a:picLocks noChangeAspect="1"/>
          </p:cNvPicPr>
          <p:nvPr/>
        </p:nvPicPr>
        <p:blipFill>
          <a:blip r:embed="rId2">
            <a:lum bright="70000" contrast="-70000"/>
          </a:blip>
          <a:stretch>
            <a:fillRect/>
          </a:stretch>
        </p:blipFill>
        <p:spPr>
          <a:xfrm>
            <a:off x="3670480" y="3128850"/>
            <a:ext cx="1270000" cy="1270000"/>
          </a:xfrm>
          <a:prstGeom prst="rect">
            <a:avLst/>
          </a:prstGeom>
        </p:spPr>
      </p:pic>
      <p:pic>
        <p:nvPicPr>
          <p:cNvPr id="739" name="Picture 738">
            <a:extLst>
              <a:ext uri="{FF2B5EF4-FFF2-40B4-BE49-F238E27FC236}">
                <a16:creationId xmlns:a16="http://schemas.microsoft.com/office/drawing/2014/main" id="{A778EB0B-22F8-444D-8FEB-28C977B3B1D2}"/>
              </a:ext>
            </a:extLst>
          </p:cNvPr>
          <p:cNvPicPr>
            <a:picLocks noChangeAspect="1"/>
          </p:cNvPicPr>
          <p:nvPr/>
        </p:nvPicPr>
        <p:blipFill>
          <a:blip r:embed="rId2">
            <a:duotone>
              <a:schemeClr val="accent3">
                <a:shade val="45000"/>
                <a:satMod val="135000"/>
              </a:schemeClr>
              <a:prstClr val="white"/>
            </a:duotone>
          </a:blip>
          <a:stretch>
            <a:fillRect/>
          </a:stretch>
        </p:blipFill>
        <p:spPr>
          <a:xfrm>
            <a:off x="3669940" y="4654504"/>
            <a:ext cx="1270000" cy="1270000"/>
          </a:xfrm>
          <a:prstGeom prst="rect">
            <a:avLst/>
          </a:prstGeom>
        </p:spPr>
      </p:pic>
      <p:pic>
        <p:nvPicPr>
          <p:cNvPr id="740" name="Picture 739">
            <a:extLst>
              <a:ext uri="{FF2B5EF4-FFF2-40B4-BE49-F238E27FC236}">
                <a16:creationId xmlns:a16="http://schemas.microsoft.com/office/drawing/2014/main" id="{3F72BD6B-8E00-2C4A-9866-E3BE92A3095A}"/>
              </a:ext>
            </a:extLst>
          </p:cNvPr>
          <p:cNvPicPr>
            <a:picLocks noChangeAspect="1"/>
          </p:cNvPicPr>
          <p:nvPr/>
        </p:nvPicPr>
        <p:blipFill>
          <a:blip r:embed="rId2">
            <a:duotone>
              <a:schemeClr val="accent1">
                <a:shade val="45000"/>
                <a:satMod val="135000"/>
              </a:schemeClr>
              <a:prstClr val="white"/>
            </a:duotone>
          </a:blip>
          <a:stretch>
            <a:fillRect/>
          </a:stretch>
        </p:blipFill>
        <p:spPr>
          <a:xfrm>
            <a:off x="3669940" y="1634900"/>
            <a:ext cx="1270000" cy="1270000"/>
          </a:xfrm>
          <a:prstGeom prst="rect">
            <a:avLst/>
          </a:prstGeom>
        </p:spPr>
      </p:pic>
      <p:sp>
        <p:nvSpPr>
          <p:cNvPr id="742" name="Right Arrow 741">
            <a:extLst>
              <a:ext uri="{FF2B5EF4-FFF2-40B4-BE49-F238E27FC236}">
                <a16:creationId xmlns:a16="http://schemas.microsoft.com/office/drawing/2014/main" id="{B412A394-78C7-E841-82AC-A7EFEB4CFB7A}"/>
              </a:ext>
            </a:extLst>
          </p:cNvPr>
          <p:cNvSpPr/>
          <p:nvPr/>
        </p:nvSpPr>
        <p:spPr>
          <a:xfrm>
            <a:off x="7035084" y="3180724"/>
            <a:ext cx="1455312" cy="985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Payment</a:t>
            </a:r>
          </a:p>
        </p:txBody>
      </p:sp>
      <p:sp>
        <p:nvSpPr>
          <p:cNvPr id="743" name="Rectangle 742">
            <a:extLst>
              <a:ext uri="{FF2B5EF4-FFF2-40B4-BE49-F238E27FC236}">
                <a16:creationId xmlns:a16="http://schemas.microsoft.com/office/drawing/2014/main" id="{879E352F-1E3F-424B-8885-9EC627A5DF0F}"/>
              </a:ext>
            </a:extLst>
          </p:cNvPr>
          <p:cNvSpPr/>
          <p:nvPr/>
        </p:nvSpPr>
        <p:spPr>
          <a:xfrm>
            <a:off x="3669940" y="6148454"/>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Pool</a:t>
            </a:r>
          </a:p>
        </p:txBody>
      </p:sp>
    </p:spTree>
    <p:extLst>
      <p:ext uri="{BB962C8B-B14F-4D97-AF65-F5344CB8AC3E}">
        <p14:creationId xmlns:p14="http://schemas.microsoft.com/office/powerpoint/2010/main" val="30638611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a:extLst>
              <a:ext uri="{FF2B5EF4-FFF2-40B4-BE49-F238E27FC236}">
                <a16:creationId xmlns:a16="http://schemas.microsoft.com/office/drawing/2014/main" id="{77BEB484-517B-CE46-9570-F6D2C6A4D497}"/>
              </a:ext>
            </a:extLst>
          </p:cNvPr>
          <p:cNvSpPr txBox="1">
            <a:spLocks/>
          </p:cNvSpPr>
          <p:nvPr/>
        </p:nvSpPr>
        <p:spPr>
          <a:xfrm>
            <a:off x="646111" y="452718"/>
            <a:ext cx="11266847" cy="698292"/>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The calculation is is easy:</a:t>
            </a:r>
          </a:p>
        </p:txBody>
      </p:sp>
      <p:sp>
        <p:nvSpPr>
          <p:cNvPr id="97" name="Content Placeholder 2">
            <a:extLst>
              <a:ext uri="{FF2B5EF4-FFF2-40B4-BE49-F238E27FC236}">
                <a16:creationId xmlns:a16="http://schemas.microsoft.com/office/drawing/2014/main" id="{A6112FD5-CB74-8648-B742-C980735FEDC8}"/>
              </a:ext>
            </a:extLst>
          </p:cNvPr>
          <p:cNvSpPr txBox="1">
            <a:spLocks/>
          </p:cNvSpPr>
          <p:nvPr/>
        </p:nvSpPr>
        <p:spPr>
          <a:xfrm>
            <a:off x="958424" y="1151011"/>
            <a:ext cx="10642220" cy="2532348"/>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dirty="0"/>
              <a:t>Here are the transactions where I had a share of decay</a:t>
            </a:r>
          </a:p>
          <a:p>
            <a:pPr lvl="1"/>
            <a:r>
              <a:rPr lang="en-US" dirty="0"/>
              <a:t>Validate Each one</a:t>
            </a:r>
          </a:p>
          <a:p>
            <a:pPr lvl="1"/>
            <a:r>
              <a:rPr lang="en-US" dirty="0"/>
              <a:t>If valid, here is the percentage of that decay that was mine</a:t>
            </a:r>
          </a:p>
          <a:p>
            <a:pPr lvl="2"/>
            <a:r>
              <a:rPr lang="en-US" dirty="0"/>
              <a:t>Validate Amount</a:t>
            </a:r>
          </a:p>
          <a:p>
            <a:pPr lvl="1"/>
            <a:r>
              <a:rPr lang="en-US" dirty="0"/>
              <a:t>Sum them all together</a:t>
            </a:r>
          </a:p>
          <a:p>
            <a:pPr lvl="1"/>
            <a:r>
              <a:rPr lang="en-US" dirty="0"/>
              <a:t>The amount I can take from the decay pool: $X</a:t>
            </a:r>
          </a:p>
          <a:p>
            <a:pPr lvl="1"/>
            <a:endParaRPr lang="en-US" dirty="0"/>
          </a:p>
          <a:p>
            <a:pPr marL="457200" lvl="1" indent="0">
              <a:buNone/>
            </a:pPr>
            <a:endParaRPr lang="en-US" dirty="0"/>
          </a:p>
          <a:p>
            <a:pPr lvl="1"/>
            <a:endParaRPr lang="en-US" dirty="0"/>
          </a:p>
          <a:p>
            <a:pPr lvl="1"/>
            <a:endParaRPr lang="en-US" dirty="0"/>
          </a:p>
          <a:p>
            <a:endParaRPr lang="en-US" dirty="0"/>
          </a:p>
          <a:p>
            <a:endParaRPr lang="en-US" dirty="0"/>
          </a:p>
        </p:txBody>
      </p:sp>
      <p:sp>
        <p:nvSpPr>
          <p:cNvPr id="4" name="Title 1">
            <a:extLst>
              <a:ext uri="{FF2B5EF4-FFF2-40B4-BE49-F238E27FC236}">
                <a16:creationId xmlns:a16="http://schemas.microsoft.com/office/drawing/2014/main" id="{61287E43-9B9F-5E4F-AC00-A66595361A17}"/>
              </a:ext>
            </a:extLst>
          </p:cNvPr>
          <p:cNvSpPr txBox="1">
            <a:spLocks/>
          </p:cNvSpPr>
          <p:nvPr/>
        </p:nvSpPr>
        <p:spPr>
          <a:xfrm>
            <a:off x="646111" y="3683359"/>
            <a:ext cx="11266847" cy="698292"/>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….But the limit on gas makes it very difficult to do on-chain because the upper bound on the number of loops can be very high.</a:t>
            </a:r>
          </a:p>
        </p:txBody>
      </p:sp>
    </p:spTree>
    <p:extLst>
      <p:ext uri="{BB962C8B-B14F-4D97-AF65-F5344CB8AC3E}">
        <p14:creationId xmlns:p14="http://schemas.microsoft.com/office/powerpoint/2010/main" val="2250497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a:extLst>
              <a:ext uri="{FF2B5EF4-FFF2-40B4-BE49-F238E27FC236}">
                <a16:creationId xmlns:a16="http://schemas.microsoft.com/office/drawing/2014/main" id="{77BEB484-517B-CE46-9570-F6D2C6A4D497}"/>
              </a:ext>
            </a:extLst>
          </p:cNvPr>
          <p:cNvSpPr txBox="1">
            <a:spLocks/>
          </p:cNvSpPr>
          <p:nvPr/>
        </p:nvSpPr>
        <p:spPr>
          <a:xfrm>
            <a:off x="646111" y="452718"/>
            <a:ext cx="11266847" cy="698292"/>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If we have simple code…</a:t>
            </a:r>
          </a:p>
          <a:p>
            <a:r>
              <a:rPr lang="en-US" sz="3200" dirty="0"/>
              <a:t>And we can take a hash of that code…</a:t>
            </a:r>
          </a:p>
          <a:p>
            <a:r>
              <a:rPr lang="en-US" sz="3200" dirty="0"/>
              <a:t>And only put the hash of the code on the chain...</a:t>
            </a:r>
          </a:p>
          <a:p>
            <a:r>
              <a:rPr lang="en-US" sz="3200" dirty="0"/>
              <a:t>And if we required the code as part of the witness…</a:t>
            </a:r>
          </a:p>
          <a:p>
            <a:endParaRPr lang="en-US" sz="3200" dirty="0"/>
          </a:p>
          <a:p>
            <a:r>
              <a:rPr lang="en-US" sz="3200" dirty="0"/>
              <a:t>Why is our contract code going on the chain?</a:t>
            </a:r>
          </a:p>
        </p:txBody>
      </p:sp>
      <p:pic>
        <p:nvPicPr>
          <p:cNvPr id="3" name="Picture 2">
            <a:extLst>
              <a:ext uri="{FF2B5EF4-FFF2-40B4-BE49-F238E27FC236}">
                <a16:creationId xmlns:a16="http://schemas.microsoft.com/office/drawing/2014/main" id="{2B49A730-8EE8-9A46-A744-C46146F963CA}"/>
              </a:ext>
            </a:extLst>
          </p:cNvPr>
          <p:cNvPicPr>
            <a:picLocks noChangeAspect="1"/>
          </p:cNvPicPr>
          <p:nvPr/>
        </p:nvPicPr>
        <p:blipFill>
          <a:blip r:embed="rId2"/>
          <a:stretch>
            <a:fillRect/>
          </a:stretch>
        </p:blipFill>
        <p:spPr>
          <a:xfrm>
            <a:off x="646111" y="3581378"/>
            <a:ext cx="8057613" cy="2787224"/>
          </a:xfrm>
          <a:prstGeom prst="rect">
            <a:avLst/>
          </a:prstGeom>
        </p:spPr>
      </p:pic>
      <p:sp>
        <p:nvSpPr>
          <p:cNvPr id="4" name="Rectangle 3">
            <a:extLst>
              <a:ext uri="{FF2B5EF4-FFF2-40B4-BE49-F238E27FC236}">
                <a16:creationId xmlns:a16="http://schemas.microsoft.com/office/drawing/2014/main" id="{88C3588E-CB14-A844-ACF7-6BE5157085C5}"/>
              </a:ext>
            </a:extLst>
          </p:cNvPr>
          <p:cNvSpPr/>
          <p:nvPr/>
        </p:nvSpPr>
        <p:spPr>
          <a:xfrm>
            <a:off x="8703724" y="4236326"/>
            <a:ext cx="3363285" cy="1477328"/>
          </a:xfrm>
          <a:prstGeom prst="rect">
            <a:avLst/>
          </a:prstGeom>
        </p:spPr>
        <p:txBody>
          <a:bodyPr wrap="square">
            <a:spAutoFit/>
          </a:bodyPr>
          <a:lstStyle/>
          <a:p>
            <a:r>
              <a:rPr lang="en-US" dirty="0">
                <a:hlinkClick r:id="rId3"/>
              </a:rPr>
              <a:t>https://ethresear.ch/t/improving-the-ux-of-rent-with-a-sleeping-waking-mechanism/1480/3</a:t>
            </a:r>
            <a:endParaRPr lang="en-US" dirty="0"/>
          </a:p>
          <a:p>
            <a:endParaRPr lang="en-US" dirty="0"/>
          </a:p>
        </p:txBody>
      </p:sp>
      <p:sp>
        <p:nvSpPr>
          <p:cNvPr id="2" name="Rectangle 1">
            <a:extLst>
              <a:ext uri="{FF2B5EF4-FFF2-40B4-BE49-F238E27FC236}">
                <a16:creationId xmlns:a16="http://schemas.microsoft.com/office/drawing/2014/main" id="{EB7C10AA-4DB6-6E4E-B96F-59876A3156DA}"/>
              </a:ext>
            </a:extLst>
          </p:cNvPr>
          <p:cNvSpPr/>
          <p:nvPr/>
        </p:nvSpPr>
        <p:spPr>
          <a:xfrm>
            <a:off x="5665693" y="3953435"/>
            <a:ext cx="1595718" cy="282891"/>
          </a:xfrm>
          <a:prstGeom prst="rect">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5934563-145F-1E4C-82EB-0ACE79DE230F}"/>
              </a:ext>
            </a:extLst>
          </p:cNvPr>
          <p:cNvSpPr/>
          <p:nvPr/>
        </p:nvSpPr>
        <p:spPr>
          <a:xfrm>
            <a:off x="1373415" y="3953434"/>
            <a:ext cx="2608276" cy="282891"/>
          </a:xfrm>
          <a:prstGeom prst="rect">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8FD79A0-E42B-3448-84E9-A89FC9D024EA}"/>
              </a:ext>
            </a:extLst>
          </p:cNvPr>
          <p:cNvSpPr/>
          <p:nvPr/>
        </p:nvSpPr>
        <p:spPr>
          <a:xfrm>
            <a:off x="1373415" y="4562073"/>
            <a:ext cx="4020388" cy="282891"/>
          </a:xfrm>
          <a:prstGeom prst="rect">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49745F6-0E84-AF47-BE15-5ECA26CB3D0A}"/>
              </a:ext>
            </a:extLst>
          </p:cNvPr>
          <p:cNvSpPr/>
          <p:nvPr/>
        </p:nvSpPr>
        <p:spPr>
          <a:xfrm>
            <a:off x="1645305" y="4715252"/>
            <a:ext cx="1016872" cy="282891"/>
          </a:xfrm>
          <a:prstGeom prst="rect">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786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a:extLst>
              <a:ext uri="{FF2B5EF4-FFF2-40B4-BE49-F238E27FC236}">
                <a16:creationId xmlns:a16="http://schemas.microsoft.com/office/drawing/2014/main" id="{77BEB484-517B-CE46-9570-F6D2C6A4D497}"/>
              </a:ext>
            </a:extLst>
          </p:cNvPr>
          <p:cNvSpPr txBox="1">
            <a:spLocks/>
          </p:cNvSpPr>
          <p:nvPr/>
        </p:nvSpPr>
        <p:spPr>
          <a:xfrm>
            <a:off x="646111" y="452718"/>
            <a:ext cx="11266847" cy="698292"/>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Therefore:</a:t>
            </a:r>
          </a:p>
        </p:txBody>
      </p:sp>
      <p:sp>
        <p:nvSpPr>
          <p:cNvPr id="97" name="Content Placeholder 2">
            <a:extLst>
              <a:ext uri="{FF2B5EF4-FFF2-40B4-BE49-F238E27FC236}">
                <a16:creationId xmlns:a16="http://schemas.microsoft.com/office/drawing/2014/main" id="{A6112FD5-CB74-8648-B742-C980735FEDC8}"/>
              </a:ext>
            </a:extLst>
          </p:cNvPr>
          <p:cNvSpPr txBox="1">
            <a:spLocks/>
          </p:cNvSpPr>
          <p:nvPr/>
        </p:nvSpPr>
        <p:spPr>
          <a:xfrm>
            <a:off x="958424" y="1151011"/>
            <a:ext cx="9203007" cy="2532348"/>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dirty="0"/>
              <a:t>The Ethereum project can’t risk rickety code.</a:t>
            </a:r>
          </a:p>
          <a:p>
            <a:r>
              <a:rPr lang="en-US" dirty="0"/>
              <a:t>As an independent developer, you can build all the rickety code you want…and the harden it.  Build something awesome. </a:t>
            </a:r>
          </a:p>
          <a:p>
            <a:pPr lvl="1"/>
            <a:endParaRPr lang="en-US" dirty="0"/>
          </a:p>
          <a:p>
            <a:endParaRPr lang="en-US" dirty="0"/>
          </a:p>
          <a:p>
            <a:endParaRPr lang="en-US" dirty="0"/>
          </a:p>
        </p:txBody>
      </p:sp>
    </p:spTree>
    <p:extLst>
      <p:ext uri="{BB962C8B-B14F-4D97-AF65-F5344CB8AC3E}">
        <p14:creationId xmlns:p14="http://schemas.microsoft.com/office/powerpoint/2010/main" val="444146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CE745-1FC5-BD47-B6DC-40F26B42ED95}"/>
              </a:ext>
            </a:extLst>
          </p:cNvPr>
          <p:cNvSpPr>
            <a:spLocks noGrp="1"/>
          </p:cNvSpPr>
          <p:nvPr>
            <p:ph type="title"/>
          </p:nvPr>
        </p:nvSpPr>
        <p:spPr/>
        <p:txBody>
          <a:bodyPr/>
          <a:lstStyle/>
          <a:p>
            <a:r>
              <a:rPr lang="en-US" dirty="0"/>
              <a:t>Stateless Data + Code</a:t>
            </a:r>
          </a:p>
        </p:txBody>
      </p:sp>
      <p:sp>
        <p:nvSpPr>
          <p:cNvPr id="3" name="Text Placeholder 2">
            <a:extLst>
              <a:ext uri="{FF2B5EF4-FFF2-40B4-BE49-F238E27FC236}">
                <a16:creationId xmlns:a16="http://schemas.microsoft.com/office/drawing/2014/main" id="{CC5A96D1-E466-B945-B774-BBDA71980F5E}"/>
              </a:ext>
            </a:extLst>
          </p:cNvPr>
          <p:cNvSpPr>
            <a:spLocks noGrp="1"/>
          </p:cNvSpPr>
          <p:nvPr>
            <p:ph type="body" idx="1"/>
          </p:nvPr>
        </p:nvSpPr>
        <p:spPr/>
        <p:txBody>
          <a:bodyPr/>
          <a:lstStyle/>
          <a:p>
            <a:r>
              <a:rPr lang="en-US" dirty="0"/>
              <a:t>Stateless Data</a:t>
            </a:r>
          </a:p>
        </p:txBody>
      </p:sp>
      <p:sp>
        <p:nvSpPr>
          <p:cNvPr id="5" name="Text Placeholder 4">
            <a:extLst>
              <a:ext uri="{FF2B5EF4-FFF2-40B4-BE49-F238E27FC236}">
                <a16:creationId xmlns:a16="http://schemas.microsoft.com/office/drawing/2014/main" id="{90404B33-45BE-C54A-A814-5F5A585C560B}"/>
              </a:ext>
            </a:extLst>
          </p:cNvPr>
          <p:cNvSpPr>
            <a:spLocks noGrp="1"/>
          </p:cNvSpPr>
          <p:nvPr>
            <p:ph type="body" sz="half" idx="18"/>
          </p:nvPr>
        </p:nvSpPr>
        <p:spPr/>
        <p:txBody>
          <a:bodyPr/>
          <a:lstStyle/>
          <a:p>
            <a:pPr marL="285750" indent="-285750">
              <a:buFont typeface="Arial" panose="020B0604020202020204" pitchFamily="34" charset="0"/>
              <a:buChar char="•"/>
            </a:pPr>
            <a:r>
              <a:rPr lang="en-US" dirty="0"/>
              <a:t>Some or all data lives outside of the contract</a:t>
            </a:r>
          </a:p>
        </p:txBody>
      </p:sp>
      <p:sp>
        <p:nvSpPr>
          <p:cNvPr id="6" name="Text Placeholder 5">
            <a:extLst>
              <a:ext uri="{FF2B5EF4-FFF2-40B4-BE49-F238E27FC236}">
                <a16:creationId xmlns:a16="http://schemas.microsoft.com/office/drawing/2014/main" id="{0295A513-B9B7-574C-8E1D-18181D7DA8D3}"/>
              </a:ext>
            </a:extLst>
          </p:cNvPr>
          <p:cNvSpPr>
            <a:spLocks noGrp="1"/>
          </p:cNvSpPr>
          <p:nvPr>
            <p:ph type="body" sz="quarter" idx="3"/>
          </p:nvPr>
        </p:nvSpPr>
        <p:spPr/>
        <p:txBody>
          <a:bodyPr/>
          <a:lstStyle/>
          <a:p>
            <a:r>
              <a:rPr lang="en-US" dirty="0"/>
              <a:t>Stateless Code</a:t>
            </a:r>
          </a:p>
        </p:txBody>
      </p:sp>
      <p:sp>
        <p:nvSpPr>
          <p:cNvPr id="8" name="Text Placeholder 7">
            <a:extLst>
              <a:ext uri="{FF2B5EF4-FFF2-40B4-BE49-F238E27FC236}">
                <a16:creationId xmlns:a16="http://schemas.microsoft.com/office/drawing/2014/main" id="{E0F04EA0-2E60-2E4C-94F1-37C22A30C742}"/>
              </a:ext>
            </a:extLst>
          </p:cNvPr>
          <p:cNvSpPr>
            <a:spLocks noGrp="1"/>
          </p:cNvSpPr>
          <p:nvPr>
            <p:ph type="body" sz="half" idx="19"/>
          </p:nvPr>
        </p:nvSpPr>
        <p:spPr/>
        <p:txBody>
          <a:bodyPr/>
          <a:lstStyle/>
          <a:p>
            <a:pPr marL="285750" indent="-285750">
              <a:buFont typeface="Arial" panose="020B0604020202020204" pitchFamily="34" charset="0"/>
              <a:buChar char="•"/>
            </a:pPr>
            <a:r>
              <a:rPr lang="en-US" dirty="0"/>
              <a:t>Some or all of the code lives outside the contract</a:t>
            </a:r>
          </a:p>
        </p:txBody>
      </p:sp>
      <p:sp>
        <p:nvSpPr>
          <p:cNvPr id="9" name="Text Placeholder 8">
            <a:extLst>
              <a:ext uri="{FF2B5EF4-FFF2-40B4-BE49-F238E27FC236}">
                <a16:creationId xmlns:a16="http://schemas.microsoft.com/office/drawing/2014/main" id="{058781D9-0489-E842-A916-5EDD6432C54F}"/>
              </a:ext>
            </a:extLst>
          </p:cNvPr>
          <p:cNvSpPr>
            <a:spLocks noGrp="1"/>
          </p:cNvSpPr>
          <p:nvPr>
            <p:ph type="body" sz="quarter" idx="13"/>
          </p:nvPr>
        </p:nvSpPr>
        <p:spPr/>
        <p:txBody>
          <a:bodyPr/>
          <a:lstStyle/>
          <a:p>
            <a:r>
              <a:rPr lang="en-US" dirty="0"/>
              <a:t>Both!</a:t>
            </a:r>
          </a:p>
        </p:txBody>
      </p:sp>
      <p:sp>
        <p:nvSpPr>
          <p:cNvPr id="11" name="Text Placeholder 10">
            <a:extLst>
              <a:ext uri="{FF2B5EF4-FFF2-40B4-BE49-F238E27FC236}">
                <a16:creationId xmlns:a16="http://schemas.microsoft.com/office/drawing/2014/main" id="{CB07B112-B7E9-8F4B-A558-C8C16D896515}"/>
              </a:ext>
            </a:extLst>
          </p:cNvPr>
          <p:cNvSpPr>
            <a:spLocks noGrp="1"/>
          </p:cNvSpPr>
          <p:nvPr>
            <p:ph type="body" sz="half" idx="20"/>
          </p:nvPr>
        </p:nvSpPr>
        <p:spPr/>
        <p:txBody>
          <a:bodyPr/>
          <a:lstStyle/>
          <a:p>
            <a:pPr marL="285750" indent="-285750">
              <a:buFont typeface="Arial" panose="020B0604020202020204" pitchFamily="34" charset="0"/>
              <a:buChar char="•"/>
            </a:pPr>
            <a:r>
              <a:rPr lang="en-US" dirty="0"/>
              <a:t>Madness!</a:t>
            </a:r>
          </a:p>
        </p:txBody>
      </p:sp>
      <p:pic>
        <p:nvPicPr>
          <p:cNvPr id="12" name="Picture 11">
            <a:extLst>
              <a:ext uri="{FF2B5EF4-FFF2-40B4-BE49-F238E27FC236}">
                <a16:creationId xmlns:a16="http://schemas.microsoft.com/office/drawing/2014/main" id="{8AAD2C58-DE4F-2E40-9646-B44BDFD1BFAF}"/>
              </a:ext>
            </a:extLst>
          </p:cNvPr>
          <p:cNvPicPr>
            <a:picLocks noChangeAspect="1"/>
          </p:cNvPicPr>
          <p:nvPr/>
        </p:nvPicPr>
        <p:blipFill>
          <a:blip r:embed="rId2">
            <a:lum bright="70000" contrast="-70000"/>
          </a:blip>
          <a:stretch>
            <a:fillRect/>
          </a:stretch>
        </p:blipFill>
        <p:spPr>
          <a:xfrm>
            <a:off x="1391023" y="2209800"/>
            <a:ext cx="1270000" cy="1270000"/>
          </a:xfrm>
          <a:prstGeom prst="rect">
            <a:avLst/>
          </a:prstGeom>
        </p:spPr>
      </p:pic>
      <p:pic>
        <p:nvPicPr>
          <p:cNvPr id="13" name="Picture 12">
            <a:extLst>
              <a:ext uri="{FF2B5EF4-FFF2-40B4-BE49-F238E27FC236}">
                <a16:creationId xmlns:a16="http://schemas.microsoft.com/office/drawing/2014/main" id="{0BF5330D-0079-5D4D-A153-0015292654D2}"/>
              </a:ext>
            </a:extLst>
          </p:cNvPr>
          <p:cNvPicPr>
            <a:picLocks noChangeAspect="1"/>
          </p:cNvPicPr>
          <p:nvPr/>
        </p:nvPicPr>
        <p:blipFill>
          <a:blip r:embed="rId3">
            <a:lum bright="70000" contrast="-70000"/>
          </a:blip>
          <a:stretch>
            <a:fillRect/>
          </a:stretch>
        </p:blipFill>
        <p:spPr>
          <a:xfrm>
            <a:off x="4713472" y="2209800"/>
            <a:ext cx="1270000" cy="1270000"/>
          </a:xfrm>
          <a:prstGeom prst="rect">
            <a:avLst/>
          </a:prstGeom>
        </p:spPr>
      </p:pic>
      <p:pic>
        <p:nvPicPr>
          <p:cNvPr id="14" name="Picture 13">
            <a:extLst>
              <a:ext uri="{FF2B5EF4-FFF2-40B4-BE49-F238E27FC236}">
                <a16:creationId xmlns:a16="http://schemas.microsoft.com/office/drawing/2014/main" id="{F76AA77B-4686-B644-A31F-C7331B9AAAD4}"/>
              </a:ext>
            </a:extLst>
          </p:cNvPr>
          <p:cNvPicPr>
            <a:picLocks noChangeAspect="1"/>
          </p:cNvPicPr>
          <p:nvPr/>
        </p:nvPicPr>
        <p:blipFill>
          <a:blip r:embed="rId2">
            <a:lum bright="70000" contrast="-70000"/>
          </a:blip>
          <a:stretch>
            <a:fillRect/>
          </a:stretch>
        </p:blipFill>
        <p:spPr>
          <a:xfrm>
            <a:off x="7320756" y="2209800"/>
            <a:ext cx="1270000" cy="1270000"/>
          </a:xfrm>
          <a:prstGeom prst="rect">
            <a:avLst/>
          </a:prstGeom>
        </p:spPr>
      </p:pic>
      <p:pic>
        <p:nvPicPr>
          <p:cNvPr id="15" name="Picture 14">
            <a:extLst>
              <a:ext uri="{FF2B5EF4-FFF2-40B4-BE49-F238E27FC236}">
                <a16:creationId xmlns:a16="http://schemas.microsoft.com/office/drawing/2014/main" id="{186A8914-4A4D-9547-8AF3-3E4DB73A9E1B}"/>
              </a:ext>
            </a:extLst>
          </p:cNvPr>
          <p:cNvPicPr>
            <a:picLocks noChangeAspect="1"/>
          </p:cNvPicPr>
          <p:nvPr/>
        </p:nvPicPr>
        <p:blipFill>
          <a:blip r:embed="rId3">
            <a:lum bright="70000" contrast="-70000"/>
          </a:blip>
          <a:stretch>
            <a:fillRect/>
          </a:stretch>
        </p:blipFill>
        <p:spPr>
          <a:xfrm>
            <a:off x="9125356" y="2209800"/>
            <a:ext cx="1270000" cy="1270000"/>
          </a:xfrm>
          <a:prstGeom prst="rect">
            <a:avLst/>
          </a:prstGeom>
        </p:spPr>
      </p:pic>
      <p:sp>
        <p:nvSpPr>
          <p:cNvPr id="16" name="Text Placeholder 7">
            <a:extLst>
              <a:ext uri="{FF2B5EF4-FFF2-40B4-BE49-F238E27FC236}">
                <a16:creationId xmlns:a16="http://schemas.microsoft.com/office/drawing/2014/main" id="{0A3AC042-8AC7-C14F-B1FC-C9F4AFD32765}"/>
              </a:ext>
            </a:extLst>
          </p:cNvPr>
          <p:cNvSpPr txBox="1">
            <a:spLocks/>
          </p:cNvSpPr>
          <p:nvPr/>
        </p:nvSpPr>
        <p:spPr>
          <a:xfrm>
            <a:off x="8703906" y="2584991"/>
            <a:ext cx="521117" cy="519618"/>
          </a:xfrm>
          <a:prstGeom prst="rect">
            <a:avLst/>
          </a:prstGeom>
        </p:spPr>
        <p:txBody>
          <a:bodyPr vert="horz" lIns="91440" tIns="45720" rIns="91440" bIns="45720" rtlCol="0" anchor="t">
            <a:normAutofit fontScale="92500"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9pPr>
          </a:lstStyle>
          <a:p>
            <a:r>
              <a:rPr lang="en-US" sz="3200" dirty="0"/>
              <a:t>+</a:t>
            </a:r>
          </a:p>
        </p:txBody>
      </p:sp>
      <p:sp>
        <p:nvSpPr>
          <p:cNvPr id="18" name="Rectangle 17">
            <a:extLst>
              <a:ext uri="{FF2B5EF4-FFF2-40B4-BE49-F238E27FC236}">
                <a16:creationId xmlns:a16="http://schemas.microsoft.com/office/drawing/2014/main" id="{0EEF75CD-6AE8-8B41-AF2B-E88FDA782461}"/>
              </a:ext>
            </a:extLst>
          </p:cNvPr>
          <p:cNvSpPr/>
          <p:nvPr/>
        </p:nvSpPr>
        <p:spPr>
          <a:xfrm>
            <a:off x="309093" y="1599308"/>
            <a:ext cx="6702333" cy="5034708"/>
          </a:xfrm>
          <a:prstGeom prst="rect">
            <a:avLst/>
          </a:prstGeom>
          <a:solidFill>
            <a:schemeClr val="bg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7531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F773A15-A213-3743-8CCD-266B7D4A1DA8}"/>
              </a:ext>
            </a:extLst>
          </p:cNvPr>
          <p:cNvSpPr>
            <a:spLocks noGrp="1"/>
          </p:cNvSpPr>
          <p:nvPr>
            <p:ph type="title"/>
          </p:nvPr>
        </p:nvSpPr>
        <p:spPr>
          <a:xfrm>
            <a:off x="647701" y="1454964"/>
            <a:ext cx="3339281" cy="3308840"/>
          </a:xfrm>
        </p:spPr>
        <p:txBody>
          <a:bodyPr vert="horz" lIns="91440" tIns="45720" rIns="91440" bIns="45720" rtlCol="0" anchor="b">
            <a:normAutofit/>
          </a:bodyPr>
          <a:lstStyle/>
          <a:p>
            <a:r>
              <a:rPr lang="en-US" sz="6000" dirty="0" err="1"/>
              <a:t>Catallax</a:t>
            </a:r>
            <a:br>
              <a:rPr lang="en-US" sz="6000" dirty="0"/>
            </a:br>
            <a:r>
              <a:rPr lang="en-US" sz="2000" dirty="0"/>
              <a:t>http://</a:t>
            </a:r>
            <a:r>
              <a:rPr lang="en-US" sz="2000" dirty="0" err="1"/>
              <a:t>catallax.info</a:t>
            </a:r>
            <a:endParaRPr lang="en-US" sz="6000" dirty="0"/>
          </a:p>
        </p:txBody>
      </p:sp>
      <p:pic>
        <p:nvPicPr>
          <p:cNvPr id="5" name="Content Placeholder 4">
            <a:extLst>
              <a:ext uri="{FF2B5EF4-FFF2-40B4-BE49-F238E27FC236}">
                <a16:creationId xmlns:a16="http://schemas.microsoft.com/office/drawing/2014/main" id="{7E83F284-6AA2-7B46-97F3-F69993B23515}"/>
              </a:ext>
            </a:extLst>
          </p:cNvPr>
          <p:cNvPicPr>
            <a:picLocks noGrp="1" noChangeAspect="1"/>
          </p:cNvPicPr>
          <p:nvPr>
            <p:ph idx="1"/>
          </p:nvPr>
        </p:nvPicPr>
        <p:blipFill>
          <a:blip r:embed="rId7"/>
          <a:stretch>
            <a:fillRect/>
          </a:stretch>
        </p:blipFill>
        <p:spPr>
          <a:xfrm>
            <a:off x="4634682" y="403647"/>
            <a:ext cx="7557319" cy="6050715"/>
          </a:xfrm>
          <a:prstGeom prst="rect">
            <a:avLst/>
          </a:prstGeom>
        </p:spPr>
      </p:pic>
      <p:sp>
        <p:nvSpPr>
          <p:cNvPr id="22" name="Rectangle 21">
            <a:extLst>
              <a:ext uri="{FF2B5EF4-FFF2-40B4-BE49-F238E27FC236}">
                <a16:creationId xmlns:a16="http://schemas.microsoft.com/office/drawing/2014/main" id="{C91B2AEB-9C03-4291-82DB-27D351F311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033836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a:extLst>
              <a:ext uri="{FF2B5EF4-FFF2-40B4-BE49-F238E27FC236}">
                <a16:creationId xmlns:a16="http://schemas.microsoft.com/office/drawing/2014/main" id="{77BEB484-517B-CE46-9570-F6D2C6A4D497}"/>
              </a:ext>
            </a:extLst>
          </p:cNvPr>
          <p:cNvSpPr txBox="1">
            <a:spLocks/>
          </p:cNvSpPr>
          <p:nvPr/>
        </p:nvSpPr>
        <p:spPr>
          <a:xfrm>
            <a:off x="646111" y="452718"/>
            <a:ext cx="9682745"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Move the data verification into a </a:t>
            </a:r>
            <a:r>
              <a:rPr lang="en-US" sz="3200" dirty="0" err="1"/>
              <a:t>zkSnark</a:t>
            </a:r>
            <a:endParaRPr lang="en-US" sz="3200" dirty="0"/>
          </a:p>
        </p:txBody>
      </p:sp>
      <p:sp>
        <p:nvSpPr>
          <p:cNvPr id="5" name="Right Arrow 4">
            <a:extLst>
              <a:ext uri="{FF2B5EF4-FFF2-40B4-BE49-F238E27FC236}">
                <a16:creationId xmlns:a16="http://schemas.microsoft.com/office/drawing/2014/main" id="{8503D9B2-22DA-614E-AEB0-1E2F6E32B03B}"/>
              </a:ext>
            </a:extLst>
          </p:cNvPr>
          <p:cNvSpPr/>
          <p:nvPr/>
        </p:nvSpPr>
        <p:spPr>
          <a:xfrm>
            <a:off x="2181182" y="2317007"/>
            <a:ext cx="1978694" cy="985948"/>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Witness 1</a:t>
            </a:r>
          </a:p>
        </p:txBody>
      </p:sp>
      <p:sp>
        <p:nvSpPr>
          <p:cNvPr id="51" name="Rectangle 50">
            <a:extLst>
              <a:ext uri="{FF2B5EF4-FFF2-40B4-BE49-F238E27FC236}">
                <a16:creationId xmlns:a16="http://schemas.microsoft.com/office/drawing/2014/main" id="{34002306-7549-2648-BD9E-564E3D972B23}"/>
              </a:ext>
            </a:extLst>
          </p:cNvPr>
          <p:cNvSpPr/>
          <p:nvPr/>
        </p:nvSpPr>
        <p:spPr>
          <a:xfrm>
            <a:off x="4356277" y="4652851"/>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zkSnark</a:t>
            </a:r>
            <a:endParaRPr lang="en-US" dirty="0"/>
          </a:p>
        </p:txBody>
      </p:sp>
      <p:sp>
        <p:nvSpPr>
          <p:cNvPr id="742" name="Right Arrow 741">
            <a:extLst>
              <a:ext uri="{FF2B5EF4-FFF2-40B4-BE49-F238E27FC236}">
                <a16:creationId xmlns:a16="http://schemas.microsoft.com/office/drawing/2014/main" id="{B412A394-78C7-E841-82AC-A7EFEB4CFB7A}"/>
              </a:ext>
            </a:extLst>
          </p:cNvPr>
          <p:cNvSpPr/>
          <p:nvPr/>
        </p:nvSpPr>
        <p:spPr>
          <a:xfrm>
            <a:off x="2181182" y="3567449"/>
            <a:ext cx="1978694" cy="985948"/>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Witness 2</a:t>
            </a:r>
          </a:p>
        </p:txBody>
      </p:sp>
      <p:pic>
        <p:nvPicPr>
          <p:cNvPr id="2" name="Picture 1">
            <a:extLst>
              <a:ext uri="{FF2B5EF4-FFF2-40B4-BE49-F238E27FC236}">
                <a16:creationId xmlns:a16="http://schemas.microsoft.com/office/drawing/2014/main" id="{113D91DB-9DD1-924B-AC8E-C9C4C9337BA6}"/>
              </a:ext>
            </a:extLst>
          </p:cNvPr>
          <p:cNvPicPr>
            <a:picLocks noChangeAspect="1"/>
          </p:cNvPicPr>
          <p:nvPr/>
        </p:nvPicPr>
        <p:blipFill>
          <a:blip r:embed="rId2">
            <a:lum bright="70000" contrast="-70000"/>
          </a:blip>
          <a:stretch>
            <a:fillRect/>
          </a:stretch>
        </p:blipFill>
        <p:spPr>
          <a:xfrm>
            <a:off x="4356277" y="3167488"/>
            <a:ext cx="1270000" cy="1270000"/>
          </a:xfrm>
          <a:prstGeom prst="rect">
            <a:avLst/>
          </a:prstGeom>
        </p:spPr>
      </p:pic>
      <p:sp>
        <p:nvSpPr>
          <p:cNvPr id="12" name="Right Arrow 11">
            <a:extLst>
              <a:ext uri="{FF2B5EF4-FFF2-40B4-BE49-F238E27FC236}">
                <a16:creationId xmlns:a16="http://schemas.microsoft.com/office/drawing/2014/main" id="{8228E6E1-89E8-5142-8C49-0AC2DCC7651D}"/>
              </a:ext>
            </a:extLst>
          </p:cNvPr>
          <p:cNvSpPr/>
          <p:nvPr/>
        </p:nvSpPr>
        <p:spPr>
          <a:xfrm>
            <a:off x="5822678" y="2922314"/>
            <a:ext cx="1978694" cy="985948"/>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zkProof</a:t>
            </a:r>
            <a:endParaRPr lang="en-US" dirty="0"/>
          </a:p>
        </p:txBody>
      </p:sp>
      <p:sp>
        <p:nvSpPr>
          <p:cNvPr id="13" name="Right Arrow 12">
            <a:extLst>
              <a:ext uri="{FF2B5EF4-FFF2-40B4-BE49-F238E27FC236}">
                <a16:creationId xmlns:a16="http://schemas.microsoft.com/office/drawing/2014/main" id="{91202F26-CB42-9343-80F8-050DD43D3118}"/>
              </a:ext>
            </a:extLst>
          </p:cNvPr>
          <p:cNvSpPr/>
          <p:nvPr/>
        </p:nvSpPr>
        <p:spPr>
          <a:xfrm>
            <a:off x="5822138" y="4172756"/>
            <a:ext cx="1978694" cy="985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Root</a:t>
            </a:r>
          </a:p>
        </p:txBody>
      </p:sp>
      <p:pic>
        <p:nvPicPr>
          <p:cNvPr id="3" name="Picture 2">
            <a:extLst>
              <a:ext uri="{FF2B5EF4-FFF2-40B4-BE49-F238E27FC236}">
                <a16:creationId xmlns:a16="http://schemas.microsoft.com/office/drawing/2014/main" id="{7748651B-2165-8340-BAF0-1281A4BCD8D5}"/>
              </a:ext>
            </a:extLst>
          </p:cNvPr>
          <p:cNvPicPr>
            <a:picLocks noChangeAspect="1"/>
          </p:cNvPicPr>
          <p:nvPr/>
        </p:nvPicPr>
        <p:blipFill>
          <a:blip r:embed="rId3">
            <a:lum bright="70000" contrast="-70000"/>
          </a:blip>
          <a:stretch>
            <a:fillRect/>
          </a:stretch>
        </p:blipFill>
        <p:spPr>
          <a:xfrm>
            <a:off x="8345867" y="3363414"/>
            <a:ext cx="1270000" cy="1270000"/>
          </a:xfrm>
          <a:prstGeom prst="rect">
            <a:avLst/>
          </a:prstGeom>
        </p:spPr>
      </p:pic>
      <p:sp>
        <p:nvSpPr>
          <p:cNvPr id="15" name="Right Arrow 14">
            <a:extLst>
              <a:ext uri="{FF2B5EF4-FFF2-40B4-BE49-F238E27FC236}">
                <a16:creationId xmlns:a16="http://schemas.microsoft.com/office/drawing/2014/main" id="{C4434062-6767-D44D-8881-1C277A5E33C8}"/>
              </a:ext>
            </a:extLst>
          </p:cNvPr>
          <p:cNvSpPr/>
          <p:nvPr/>
        </p:nvSpPr>
        <p:spPr>
          <a:xfrm>
            <a:off x="2181182" y="4817891"/>
            <a:ext cx="1978694" cy="985948"/>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Transaction</a:t>
            </a:r>
          </a:p>
        </p:txBody>
      </p:sp>
      <p:sp>
        <p:nvSpPr>
          <p:cNvPr id="16" name="Rectangle 15">
            <a:extLst>
              <a:ext uri="{FF2B5EF4-FFF2-40B4-BE49-F238E27FC236}">
                <a16:creationId xmlns:a16="http://schemas.microsoft.com/office/drawing/2014/main" id="{EAA506B6-FDA3-8447-B3CD-5335EBA0DAAF}"/>
              </a:ext>
            </a:extLst>
          </p:cNvPr>
          <p:cNvSpPr/>
          <p:nvPr/>
        </p:nvSpPr>
        <p:spPr>
          <a:xfrm>
            <a:off x="8329212" y="4371668"/>
            <a:ext cx="1432973"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Blockchain</a:t>
            </a:r>
          </a:p>
        </p:txBody>
      </p:sp>
    </p:spTree>
    <p:extLst>
      <p:ext uri="{BB962C8B-B14F-4D97-AF65-F5344CB8AC3E}">
        <p14:creationId xmlns:p14="http://schemas.microsoft.com/office/powerpoint/2010/main" val="3820076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a:extLst>
              <a:ext uri="{FF2B5EF4-FFF2-40B4-BE49-F238E27FC236}">
                <a16:creationId xmlns:a16="http://schemas.microsoft.com/office/drawing/2014/main" id="{8503D9B2-22DA-614E-AEB0-1E2F6E32B03B}"/>
              </a:ext>
            </a:extLst>
          </p:cNvPr>
          <p:cNvSpPr/>
          <p:nvPr/>
        </p:nvSpPr>
        <p:spPr>
          <a:xfrm>
            <a:off x="2181182" y="2317007"/>
            <a:ext cx="1978694" cy="985948"/>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Witness 1</a:t>
            </a:r>
          </a:p>
        </p:txBody>
      </p:sp>
      <p:sp>
        <p:nvSpPr>
          <p:cNvPr id="51" name="Rectangle 50">
            <a:extLst>
              <a:ext uri="{FF2B5EF4-FFF2-40B4-BE49-F238E27FC236}">
                <a16:creationId xmlns:a16="http://schemas.microsoft.com/office/drawing/2014/main" id="{34002306-7549-2648-BD9E-564E3D972B23}"/>
              </a:ext>
            </a:extLst>
          </p:cNvPr>
          <p:cNvSpPr/>
          <p:nvPr/>
        </p:nvSpPr>
        <p:spPr>
          <a:xfrm>
            <a:off x="4356277" y="4652851"/>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zkSnark</a:t>
            </a:r>
            <a:endParaRPr lang="en-US" dirty="0"/>
          </a:p>
        </p:txBody>
      </p:sp>
      <p:sp>
        <p:nvSpPr>
          <p:cNvPr id="742" name="Right Arrow 741">
            <a:extLst>
              <a:ext uri="{FF2B5EF4-FFF2-40B4-BE49-F238E27FC236}">
                <a16:creationId xmlns:a16="http://schemas.microsoft.com/office/drawing/2014/main" id="{B412A394-78C7-E841-82AC-A7EFEB4CFB7A}"/>
              </a:ext>
            </a:extLst>
          </p:cNvPr>
          <p:cNvSpPr/>
          <p:nvPr/>
        </p:nvSpPr>
        <p:spPr>
          <a:xfrm>
            <a:off x="2181182" y="3567449"/>
            <a:ext cx="1978694" cy="985948"/>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Witness 2</a:t>
            </a:r>
          </a:p>
        </p:txBody>
      </p:sp>
      <p:pic>
        <p:nvPicPr>
          <p:cNvPr id="2" name="Picture 1">
            <a:extLst>
              <a:ext uri="{FF2B5EF4-FFF2-40B4-BE49-F238E27FC236}">
                <a16:creationId xmlns:a16="http://schemas.microsoft.com/office/drawing/2014/main" id="{113D91DB-9DD1-924B-AC8E-C9C4C9337BA6}"/>
              </a:ext>
            </a:extLst>
          </p:cNvPr>
          <p:cNvPicPr>
            <a:picLocks noChangeAspect="1"/>
          </p:cNvPicPr>
          <p:nvPr/>
        </p:nvPicPr>
        <p:blipFill>
          <a:blip r:embed="rId2">
            <a:lum bright="70000" contrast="-70000"/>
          </a:blip>
          <a:stretch>
            <a:fillRect/>
          </a:stretch>
        </p:blipFill>
        <p:spPr>
          <a:xfrm>
            <a:off x="4356277" y="3167488"/>
            <a:ext cx="1270000" cy="1270000"/>
          </a:xfrm>
          <a:prstGeom prst="rect">
            <a:avLst/>
          </a:prstGeom>
        </p:spPr>
      </p:pic>
      <p:sp>
        <p:nvSpPr>
          <p:cNvPr id="12" name="Right Arrow 11">
            <a:extLst>
              <a:ext uri="{FF2B5EF4-FFF2-40B4-BE49-F238E27FC236}">
                <a16:creationId xmlns:a16="http://schemas.microsoft.com/office/drawing/2014/main" id="{8228E6E1-89E8-5142-8C49-0AC2DCC7651D}"/>
              </a:ext>
            </a:extLst>
          </p:cNvPr>
          <p:cNvSpPr/>
          <p:nvPr/>
        </p:nvSpPr>
        <p:spPr>
          <a:xfrm>
            <a:off x="5822678" y="2922314"/>
            <a:ext cx="1978694" cy="985948"/>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zkProof</a:t>
            </a:r>
            <a:endParaRPr lang="en-US" dirty="0"/>
          </a:p>
        </p:txBody>
      </p:sp>
      <p:sp>
        <p:nvSpPr>
          <p:cNvPr id="13" name="Right Arrow 12">
            <a:extLst>
              <a:ext uri="{FF2B5EF4-FFF2-40B4-BE49-F238E27FC236}">
                <a16:creationId xmlns:a16="http://schemas.microsoft.com/office/drawing/2014/main" id="{91202F26-CB42-9343-80F8-050DD43D3118}"/>
              </a:ext>
            </a:extLst>
          </p:cNvPr>
          <p:cNvSpPr/>
          <p:nvPr/>
        </p:nvSpPr>
        <p:spPr>
          <a:xfrm>
            <a:off x="5822138" y="4172756"/>
            <a:ext cx="1978694" cy="985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Root</a:t>
            </a:r>
          </a:p>
        </p:txBody>
      </p:sp>
      <p:pic>
        <p:nvPicPr>
          <p:cNvPr id="3" name="Picture 2">
            <a:extLst>
              <a:ext uri="{FF2B5EF4-FFF2-40B4-BE49-F238E27FC236}">
                <a16:creationId xmlns:a16="http://schemas.microsoft.com/office/drawing/2014/main" id="{7748651B-2165-8340-BAF0-1281A4BCD8D5}"/>
              </a:ext>
            </a:extLst>
          </p:cNvPr>
          <p:cNvPicPr>
            <a:picLocks noChangeAspect="1"/>
          </p:cNvPicPr>
          <p:nvPr/>
        </p:nvPicPr>
        <p:blipFill>
          <a:blip r:embed="rId3">
            <a:lum bright="70000" contrast="-70000"/>
          </a:blip>
          <a:stretch>
            <a:fillRect/>
          </a:stretch>
        </p:blipFill>
        <p:spPr>
          <a:xfrm>
            <a:off x="8345867" y="3363414"/>
            <a:ext cx="1270000" cy="1270000"/>
          </a:xfrm>
          <a:prstGeom prst="rect">
            <a:avLst/>
          </a:prstGeom>
        </p:spPr>
      </p:pic>
      <p:sp>
        <p:nvSpPr>
          <p:cNvPr id="15" name="Right Arrow 14">
            <a:extLst>
              <a:ext uri="{FF2B5EF4-FFF2-40B4-BE49-F238E27FC236}">
                <a16:creationId xmlns:a16="http://schemas.microsoft.com/office/drawing/2014/main" id="{C4434062-6767-D44D-8881-1C277A5E33C8}"/>
              </a:ext>
            </a:extLst>
          </p:cNvPr>
          <p:cNvSpPr/>
          <p:nvPr/>
        </p:nvSpPr>
        <p:spPr>
          <a:xfrm>
            <a:off x="2181182" y="4817891"/>
            <a:ext cx="1978694" cy="985948"/>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Transaction</a:t>
            </a:r>
          </a:p>
        </p:txBody>
      </p:sp>
      <p:sp>
        <p:nvSpPr>
          <p:cNvPr id="16" name="Rectangle 15">
            <a:extLst>
              <a:ext uri="{FF2B5EF4-FFF2-40B4-BE49-F238E27FC236}">
                <a16:creationId xmlns:a16="http://schemas.microsoft.com/office/drawing/2014/main" id="{EAA506B6-FDA3-8447-B3CD-5335EBA0DAAF}"/>
              </a:ext>
            </a:extLst>
          </p:cNvPr>
          <p:cNvSpPr/>
          <p:nvPr/>
        </p:nvSpPr>
        <p:spPr>
          <a:xfrm>
            <a:off x="8329212" y="4371668"/>
            <a:ext cx="1432973"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Blockchain</a:t>
            </a:r>
          </a:p>
        </p:txBody>
      </p:sp>
      <p:sp>
        <p:nvSpPr>
          <p:cNvPr id="4" name="Down Arrow 3">
            <a:extLst>
              <a:ext uri="{FF2B5EF4-FFF2-40B4-BE49-F238E27FC236}">
                <a16:creationId xmlns:a16="http://schemas.microsoft.com/office/drawing/2014/main" id="{BF5301BB-7EE2-CB4E-8BCF-C79AEC161601}"/>
              </a:ext>
            </a:extLst>
          </p:cNvPr>
          <p:cNvSpPr/>
          <p:nvPr/>
        </p:nvSpPr>
        <p:spPr>
          <a:xfrm>
            <a:off x="4356277" y="1853248"/>
            <a:ext cx="1465861" cy="1069066"/>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9A3C74D-D3F3-104F-BD07-33393480BD50}"/>
              </a:ext>
            </a:extLst>
          </p:cNvPr>
          <p:cNvSpPr/>
          <p:nvPr/>
        </p:nvSpPr>
        <p:spPr>
          <a:xfrm>
            <a:off x="3863662" y="1367203"/>
            <a:ext cx="2472744"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must follow rules here.</a:t>
            </a:r>
          </a:p>
        </p:txBody>
      </p:sp>
      <p:sp>
        <p:nvSpPr>
          <p:cNvPr id="17" name="Down Arrow 16">
            <a:extLst>
              <a:ext uri="{FF2B5EF4-FFF2-40B4-BE49-F238E27FC236}">
                <a16:creationId xmlns:a16="http://schemas.microsoft.com/office/drawing/2014/main" id="{23F812C0-B480-9646-A874-E269EC258178}"/>
              </a:ext>
            </a:extLst>
          </p:cNvPr>
          <p:cNvSpPr/>
          <p:nvPr/>
        </p:nvSpPr>
        <p:spPr>
          <a:xfrm>
            <a:off x="2277948" y="1219331"/>
            <a:ext cx="1465861" cy="1069066"/>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578178-802A-C848-B352-9574BE5111B2}"/>
              </a:ext>
            </a:extLst>
          </p:cNvPr>
          <p:cNvSpPr/>
          <p:nvPr/>
        </p:nvSpPr>
        <p:spPr>
          <a:xfrm>
            <a:off x="1785333" y="733286"/>
            <a:ext cx="2472744"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is in witnesses.</a:t>
            </a:r>
          </a:p>
        </p:txBody>
      </p:sp>
      <p:sp>
        <p:nvSpPr>
          <p:cNvPr id="19" name="Down Arrow 18">
            <a:extLst>
              <a:ext uri="{FF2B5EF4-FFF2-40B4-BE49-F238E27FC236}">
                <a16:creationId xmlns:a16="http://schemas.microsoft.com/office/drawing/2014/main" id="{9BEE8292-FE12-D648-928D-4037038BE18B}"/>
              </a:ext>
            </a:extLst>
          </p:cNvPr>
          <p:cNvSpPr/>
          <p:nvPr/>
        </p:nvSpPr>
        <p:spPr>
          <a:xfrm>
            <a:off x="6532807" y="1619111"/>
            <a:ext cx="1465861" cy="1069066"/>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EEC18E5-AF64-BA4E-96C9-6FB880058FC0}"/>
              </a:ext>
            </a:extLst>
          </p:cNvPr>
          <p:cNvSpPr/>
          <p:nvPr/>
        </p:nvSpPr>
        <p:spPr>
          <a:xfrm>
            <a:off x="6029365" y="769608"/>
            <a:ext cx="2472744"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Transaction is Small and only one variable must be updated.</a:t>
            </a:r>
          </a:p>
        </p:txBody>
      </p:sp>
    </p:spTree>
    <p:extLst>
      <p:ext uri="{BB962C8B-B14F-4D97-AF65-F5344CB8AC3E}">
        <p14:creationId xmlns:p14="http://schemas.microsoft.com/office/powerpoint/2010/main" val="24883856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3C94C82-02ED-D345-907D-6BE685911B45}"/>
              </a:ext>
            </a:extLst>
          </p:cNvPr>
          <p:cNvSpPr txBox="1">
            <a:spLocks/>
          </p:cNvSpPr>
          <p:nvPr/>
        </p:nvSpPr>
        <p:spPr>
          <a:xfrm>
            <a:off x="646111" y="452718"/>
            <a:ext cx="9682745"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Demo Projects</a:t>
            </a:r>
          </a:p>
        </p:txBody>
      </p:sp>
      <p:sp>
        <p:nvSpPr>
          <p:cNvPr id="22" name="Title 1">
            <a:extLst>
              <a:ext uri="{FF2B5EF4-FFF2-40B4-BE49-F238E27FC236}">
                <a16:creationId xmlns:a16="http://schemas.microsoft.com/office/drawing/2014/main" id="{020C6FF0-96E9-8547-AA53-E8C1088D0619}"/>
              </a:ext>
            </a:extLst>
          </p:cNvPr>
          <p:cNvSpPr txBox="1">
            <a:spLocks/>
          </p:cNvSpPr>
          <p:nvPr/>
        </p:nvSpPr>
        <p:spPr>
          <a:xfrm>
            <a:off x="373510" y="1007086"/>
            <a:ext cx="4443190" cy="5947506"/>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err="1"/>
              <a:t>Miximus</a:t>
            </a:r>
            <a:endParaRPr lang="en-US" sz="2400" dirty="0"/>
          </a:p>
          <a:p>
            <a:pPr marL="342900" indent="-342900">
              <a:buFont typeface="Arial" panose="020B0604020202020204" pitchFamily="34" charset="0"/>
              <a:buChar char="•"/>
            </a:pPr>
            <a:r>
              <a:rPr lang="en-US" sz="1550" dirty="0"/>
              <a:t>When someone sends 1 ether to the deposit function in </a:t>
            </a:r>
            <a:r>
              <a:rPr lang="en-US" sz="1550" dirty="0" err="1"/>
              <a:t>miximus.sol</a:t>
            </a:r>
            <a:r>
              <a:rPr lang="en-US" sz="1550" dirty="0"/>
              <a:t> they append single leaf to the </a:t>
            </a:r>
            <a:r>
              <a:rPr lang="en-US" sz="1550" dirty="0" err="1"/>
              <a:t>merkle</a:t>
            </a:r>
            <a:r>
              <a:rPr lang="en-US" sz="1550" dirty="0"/>
              <a:t> tree.</a:t>
            </a:r>
          </a:p>
          <a:p>
            <a:pPr marL="342900" indent="-342900">
              <a:buFont typeface="Arial" panose="020B0604020202020204" pitchFamily="34" charset="0"/>
              <a:buChar char="•"/>
            </a:pPr>
            <a:endParaRPr lang="en-US" sz="1550" dirty="0"/>
          </a:p>
          <a:p>
            <a:pPr marL="342900" indent="-342900">
              <a:buFont typeface="Arial" panose="020B0604020202020204" pitchFamily="34" charset="0"/>
              <a:buChar char="•"/>
            </a:pPr>
            <a:r>
              <a:rPr lang="en-US" sz="1550" dirty="0"/>
              <a:t>Afterwards someone who has the secret key (</a:t>
            </a:r>
            <a:r>
              <a:rPr lang="en-US" sz="1550" dirty="0" err="1"/>
              <a:t>sk</a:t>
            </a:r>
            <a:r>
              <a:rPr lang="en-US" sz="1550" dirty="0"/>
              <a:t>) and nullifier of the leaf of the </a:t>
            </a:r>
            <a:r>
              <a:rPr lang="en-US" sz="1550" dirty="0" err="1"/>
              <a:t>merkle</a:t>
            </a:r>
            <a:r>
              <a:rPr lang="en-US" sz="1550" dirty="0"/>
              <a:t> tree is allowed to withdraw 1 ether. But instead of revealing the information to prove that they control it. They (using a </a:t>
            </a:r>
            <a:r>
              <a:rPr lang="en-US" sz="1550" dirty="0" err="1"/>
              <a:t>zksnark</a:t>
            </a:r>
            <a:r>
              <a:rPr lang="en-US" sz="1550" dirty="0"/>
              <a:t>) produce a proof that they know this information without revealing it. They also create a proof that their leaf is in the </a:t>
            </a:r>
            <a:r>
              <a:rPr lang="en-US" sz="1550" dirty="0" err="1"/>
              <a:t>merkle</a:t>
            </a:r>
            <a:r>
              <a:rPr lang="en-US" sz="1550" dirty="0"/>
              <a:t> tree.</a:t>
            </a:r>
          </a:p>
          <a:p>
            <a:pPr marL="342900" indent="-342900">
              <a:buFont typeface="Arial" panose="020B0604020202020204" pitchFamily="34" charset="0"/>
              <a:buChar char="•"/>
            </a:pPr>
            <a:endParaRPr lang="en-US" sz="1550" dirty="0"/>
          </a:p>
          <a:p>
            <a:pPr marL="342900" indent="-342900">
              <a:buFont typeface="Arial" panose="020B0604020202020204" pitchFamily="34" charset="0"/>
              <a:buChar char="•"/>
            </a:pPr>
            <a:r>
              <a:rPr lang="en-US" sz="1550" dirty="0"/>
              <a:t>When they verify this proof they reveal the nullifier, but not the sk. So no one is able to tell which nullifier maps to which leaf.</a:t>
            </a:r>
          </a:p>
          <a:p>
            <a:pPr marL="342900" indent="-342900">
              <a:buFont typeface="Arial" panose="020B0604020202020204" pitchFamily="34" charset="0"/>
              <a:buChar char="•"/>
            </a:pPr>
            <a:endParaRPr lang="en-US" sz="1550" dirty="0"/>
          </a:p>
          <a:p>
            <a:pPr marL="342900" indent="-342900">
              <a:buFont typeface="Arial" panose="020B0604020202020204" pitchFamily="34" charset="0"/>
              <a:buChar char="•"/>
            </a:pPr>
            <a:r>
              <a:rPr lang="en-US" sz="1550" dirty="0"/>
              <a:t>To prevent double spends the smart contract tracks the nullifiers and only allows a single withdrawal per nullifiers.</a:t>
            </a:r>
          </a:p>
          <a:p>
            <a:pPr marL="342900" indent="-342900">
              <a:buFont typeface="Arial" panose="020B0604020202020204" pitchFamily="34" charset="0"/>
              <a:buChar char="•"/>
            </a:pPr>
            <a:r>
              <a:rPr lang="en-US" sz="1400" dirty="0">
                <a:hlinkClick r:id="rId2"/>
              </a:rPr>
              <a:t>https://github.com/barryWhiteHat/miximus</a:t>
            </a:r>
            <a:endParaRPr lang="en-US" sz="1400" dirty="0"/>
          </a:p>
          <a:p>
            <a:pPr marL="342900" indent="-342900">
              <a:buFont typeface="Arial" panose="020B0604020202020204" pitchFamily="34" charset="0"/>
              <a:buChar char="•"/>
            </a:pPr>
            <a:endParaRPr lang="en-US" sz="1550" dirty="0"/>
          </a:p>
          <a:p>
            <a:br>
              <a:rPr lang="en-US" sz="2400" dirty="0"/>
            </a:br>
            <a:endParaRPr lang="en-US" sz="2400" dirty="0"/>
          </a:p>
          <a:p>
            <a:pPr marL="342900" indent="-342900">
              <a:buFont typeface="Arial" panose="020B0604020202020204" pitchFamily="34" charset="0"/>
              <a:buChar char="•"/>
            </a:pPr>
            <a:endParaRPr lang="en-US" sz="2400" dirty="0"/>
          </a:p>
        </p:txBody>
      </p:sp>
      <p:sp>
        <p:nvSpPr>
          <p:cNvPr id="23" name="Title 1">
            <a:extLst>
              <a:ext uri="{FF2B5EF4-FFF2-40B4-BE49-F238E27FC236}">
                <a16:creationId xmlns:a16="http://schemas.microsoft.com/office/drawing/2014/main" id="{E6FAE878-213A-C046-8F18-053E30336744}"/>
              </a:ext>
            </a:extLst>
          </p:cNvPr>
          <p:cNvSpPr txBox="1">
            <a:spLocks/>
          </p:cNvSpPr>
          <p:nvPr/>
        </p:nvSpPr>
        <p:spPr>
          <a:xfrm>
            <a:off x="6527465" y="1007086"/>
            <a:ext cx="4443190" cy="5947506"/>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t>Coda</a:t>
            </a:r>
          </a:p>
          <a:p>
            <a:pPr marL="342900" indent="-342900">
              <a:buFont typeface="Arial" panose="020B0604020202020204" pitchFamily="34" charset="0"/>
              <a:buChar char="•"/>
            </a:pPr>
            <a:r>
              <a:rPr lang="en-US" sz="1550" dirty="0"/>
              <a:t>Coda uses recursive composition of </a:t>
            </a:r>
            <a:r>
              <a:rPr lang="en-US" sz="1550" dirty="0" err="1"/>
              <a:t>zk</a:t>
            </a:r>
            <a:r>
              <a:rPr lang="en-US" sz="1550" dirty="0"/>
              <a:t>-SNARKs to compress the whole blockchain down to the size of a few tweets.</a:t>
            </a:r>
          </a:p>
          <a:p>
            <a:pPr marL="342900" indent="-342900">
              <a:buFont typeface="Arial" panose="020B0604020202020204" pitchFamily="34" charset="0"/>
              <a:buChar char="•"/>
            </a:pPr>
            <a:r>
              <a:rPr lang="en-US" sz="1550" dirty="0"/>
              <a:t>No one needs to store or download transaction history in order to verify the blockchain.</a:t>
            </a:r>
          </a:p>
          <a:p>
            <a:pPr marL="342900" indent="-342900">
              <a:buFont typeface="Arial" panose="020B0604020202020204" pitchFamily="34" charset="0"/>
              <a:buChar char="•"/>
            </a:pPr>
            <a:r>
              <a:rPr lang="en-US" sz="1550" dirty="0"/>
              <a:t>https://</a:t>
            </a:r>
            <a:r>
              <a:rPr lang="en-US" sz="1550" dirty="0" err="1"/>
              <a:t>codaprotocol.com</a:t>
            </a:r>
            <a:r>
              <a:rPr lang="en-US" sz="1550" dirty="0"/>
              <a:t>/</a:t>
            </a:r>
          </a:p>
          <a:p>
            <a:pPr marL="342900" indent="-342900">
              <a:buFont typeface="Arial" panose="020B0604020202020204" pitchFamily="34" charset="0"/>
              <a:buChar char="•"/>
            </a:pPr>
            <a:endParaRPr lang="en-US" sz="2400" dirty="0"/>
          </a:p>
        </p:txBody>
      </p:sp>
      <p:pic>
        <p:nvPicPr>
          <p:cNvPr id="7" name="Picture 6">
            <a:extLst>
              <a:ext uri="{FF2B5EF4-FFF2-40B4-BE49-F238E27FC236}">
                <a16:creationId xmlns:a16="http://schemas.microsoft.com/office/drawing/2014/main" id="{B7F89B0D-7974-6642-9BD9-C31379752313}"/>
              </a:ext>
            </a:extLst>
          </p:cNvPr>
          <p:cNvPicPr>
            <a:picLocks noChangeAspect="1"/>
          </p:cNvPicPr>
          <p:nvPr/>
        </p:nvPicPr>
        <p:blipFill>
          <a:blip r:embed="rId3"/>
          <a:stretch>
            <a:fillRect/>
          </a:stretch>
        </p:blipFill>
        <p:spPr>
          <a:xfrm>
            <a:off x="7018628" y="3673966"/>
            <a:ext cx="3683715" cy="3003029"/>
          </a:xfrm>
          <a:prstGeom prst="rect">
            <a:avLst/>
          </a:prstGeom>
        </p:spPr>
      </p:pic>
    </p:spTree>
    <p:extLst>
      <p:ext uri="{BB962C8B-B14F-4D97-AF65-F5344CB8AC3E}">
        <p14:creationId xmlns:p14="http://schemas.microsoft.com/office/powerpoint/2010/main" val="3613097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3C94C82-02ED-D345-907D-6BE685911B45}"/>
              </a:ext>
            </a:extLst>
          </p:cNvPr>
          <p:cNvSpPr txBox="1">
            <a:spLocks/>
          </p:cNvSpPr>
          <p:nvPr/>
        </p:nvSpPr>
        <p:spPr>
          <a:xfrm>
            <a:off x="646111" y="452718"/>
            <a:ext cx="9682745"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Demo Projects</a:t>
            </a:r>
          </a:p>
        </p:txBody>
      </p:sp>
      <p:sp>
        <p:nvSpPr>
          <p:cNvPr id="22" name="Title 1">
            <a:extLst>
              <a:ext uri="{FF2B5EF4-FFF2-40B4-BE49-F238E27FC236}">
                <a16:creationId xmlns:a16="http://schemas.microsoft.com/office/drawing/2014/main" id="{020C6FF0-96E9-8547-AA53-E8C1088D0619}"/>
              </a:ext>
            </a:extLst>
          </p:cNvPr>
          <p:cNvSpPr txBox="1">
            <a:spLocks/>
          </p:cNvSpPr>
          <p:nvPr/>
        </p:nvSpPr>
        <p:spPr>
          <a:xfrm>
            <a:off x="373510" y="1007086"/>
            <a:ext cx="4443190" cy="5947506"/>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err="1"/>
              <a:t>Roll_up</a:t>
            </a:r>
            <a:r>
              <a:rPr lang="en-US" sz="2400" dirty="0"/>
              <a:t> / </a:t>
            </a:r>
            <a:r>
              <a:rPr lang="en-US" sz="2400" dirty="0" err="1"/>
              <a:t>roll_back</a:t>
            </a:r>
            <a:r>
              <a:rPr lang="en-US" sz="2400" dirty="0"/>
              <a:t> snark side chain ~17000 </a:t>
            </a:r>
            <a:r>
              <a:rPr lang="en-US" sz="2400" dirty="0" err="1"/>
              <a:t>tps</a:t>
            </a:r>
            <a:endParaRPr lang="en-US" sz="2400" dirty="0"/>
          </a:p>
          <a:p>
            <a:pPr marL="285750" indent="-285750">
              <a:buFont typeface="Arial" panose="020B0604020202020204" pitchFamily="34" charset="0"/>
              <a:buChar char="•"/>
            </a:pPr>
            <a:r>
              <a:rPr lang="en-US" sz="1550" dirty="0">
                <a:hlinkClick r:id="rId2"/>
              </a:rPr>
              <a:t>https://ethresear.ch/t/roll-up-roll-back-snark-side-chain-17000-tps/3675</a:t>
            </a:r>
            <a:endParaRPr lang="en-US" sz="1550" dirty="0"/>
          </a:p>
          <a:p>
            <a:pPr marL="285750" indent="-285750">
              <a:buFont typeface="Arial" panose="020B0604020202020204" pitchFamily="34" charset="0"/>
              <a:buChar char="•"/>
            </a:pPr>
            <a:r>
              <a:rPr lang="en-US" sz="1550" dirty="0"/>
              <a:t>A snark based side chain is introduced. It requires constant gas per state transition independent of the number of transactions included in each transition. This limits scalability at the size of snark that can be economically proven, rather than the </a:t>
            </a:r>
            <a:r>
              <a:rPr lang="en-US" sz="1550" dirty="0" err="1"/>
              <a:t>gasBlockLimit</a:t>
            </a:r>
            <a:r>
              <a:rPr lang="en-US" sz="1550" dirty="0"/>
              <a:t>/</a:t>
            </a:r>
            <a:r>
              <a:rPr lang="en-US" sz="1550" dirty="0" err="1"/>
              <a:t>gasPerTx</a:t>
            </a:r>
            <a:r>
              <a:rPr lang="en-US" sz="1550" dirty="0"/>
              <a:t> as proposed previous.</a:t>
            </a:r>
          </a:p>
          <a:p>
            <a:pPr marL="342900" indent="-342900">
              <a:buFont typeface="Arial" panose="020B0604020202020204" pitchFamily="34" charset="0"/>
              <a:buChar char="•"/>
            </a:pPr>
            <a:endParaRPr lang="en-US" sz="1550" dirty="0"/>
          </a:p>
          <a:p>
            <a:br>
              <a:rPr lang="en-US" sz="2400" dirty="0"/>
            </a:br>
            <a:endParaRPr lang="en-US" sz="2400" dirty="0"/>
          </a:p>
          <a:p>
            <a:pPr marL="342900" indent="-342900">
              <a:buFont typeface="Arial" panose="020B0604020202020204" pitchFamily="34" charset="0"/>
              <a:buChar char="•"/>
            </a:pPr>
            <a:endParaRPr lang="en-US" sz="2400" dirty="0"/>
          </a:p>
        </p:txBody>
      </p:sp>
      <p:sp>
        <p:nvSpPr>
          <p:cNvPr id="23" name="Title 1">
            <a:extLst>
              <a:ext uri="{FF2B5EF4-FFF2-40B4-BE49-F238E27FC236}">
                <a16:creationId xmlns:a16="http://schemas.microsoft.com/office/drawing/2014/main" id="{E6FAE878-213A-C046-8F18-053E30336744}"/>
              </a:ext>
            </a:extLst>
          </p:cNvPr>
          <p:cNvSpPr txBox="1">
            <a:spLocks/>
          </p:cNvSpPr>
          <p:nvPr/>
        </p:nvSpPr>
        <p:spPr>
          <a:xfrm>
            <a:off x="6527465" y="1007086"/>
            <a:ext cx="4443190" cy="5947506"/>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err="1"/>
              <a:t>Zokrates</a:t>
            </a:r>
            <a:endParaRPr lang="en-US" sz="2400" dirty="0"/>
          </a:p>
          <a:p>
            <a:pPr marL="342900" indent="-342900">
              <a:buFont typeface="Arial" panose="020B0604020202020204" pitchFamily="34" charset="0"/>
              <a:buChar char="•"/>
            </a:pPr>
            <a:r>
              <a:rPr lang="en-US" sz="1550" dirty="0">
                <a:hlinkClick r:id="rId3"/>
              </a:rPr>
              <a:t>https://github.com/JacobEberhardt/ZoKrates</a:t>
            </a:r>
            <a:endParaRPr lang="en-US" sz="1550" dirty="0"/>
          </a:p>
          <a:p>
            <a:pPr marL="342900" indent="-342900">
              <a:buFont typeface="Arial" panose="020B0604020202020204" pitchFamily="34" charset="0"/>
              <a:buChar char="•"/>
            </a:pPr>
            <a:endParaRPr lang="en-US" sz="1550" dirty="0"/>
          </a:p>
          <a:p>
            <a:pPr marL="342900" indent="-342900">
              <a:buFont typeface="Arial" panose="020B0604020202020204" pitchFamily="34" charset="0"/>
              <a:buChar char="•"/>
            </a:pPr>
            <a:r>
              <a:rPr lang="en-US" sz="1550" dirty="0"/>
              <a:t>Ethereum runs computations on all nodes of the network, resulting in high costs, limits in complexity, and low privacy. SNARKs have been enabling to only verify computations on-chain for a fraction of the cost of running them, but are hard to grasp and work with.</a:t>
            </a:r>
          </a:p>
          <a:p>
            <a:pPr marL="342900" indent="-342900">
              <a:buFont typeface="Arial" panose="020B0604020202020204" pitchFamily="34" charset="0"/>
              <a:buChar char="•"/>
            </a:pPr>
            <a:endParaRPr lang="en-US" sz="1550" dirty="0"/>
          </a:p>
          <a:p>
            <a:pPr marL="342900" indent="-342900">
              <a:buFont typeface="Arial" panose="020B0604020202020204" pitchFamily="34" charset="0"/>
              <a:buChar char="•"/>
            </a:pPr>
            <a:r>
              <a:rPr lang="en-US" sz="1550" dirty="0" err="1"/>
              <a:t>Zokrates</a:t>
            </a:r>
            <a:r>
              <a:rPr lang="en-US" sz="1550" dirty="0"/>
              <a:t> bridges this gap. It helps you create </a:t>
            </a:r>
            <a:r>
              <a:rPr lang="en-US" sz="1550" dirty="0" err="1"/>
              <a:t>offchain</a:t>
            </a:r>
            <a:r>
              <a:rPr lang="en-US" sz="1550" dirty="0"/>
              <a:t> programs and link them to the Ethereum blockchain, expanding the possibilities for your </a:t>
            </a:r>
            <a:r>
              <a:rPr lang="en-US" sz="1550" dirty="0" err="1"/>
              <a:t>Dapp</a:t>
            </a:r>
            <a:r>
              <a:rPr lang="en-US" sz="1550" dirty="0"/>
              <a:t>.</a:t>
            </a:r>
          </a:p>
          <a:p>
            <a:pPr marL="342900" indent="-342900">
              <a:buFont typeface="Arial" panose="020B0604020202020204" pitchFamily="34" charset="0"/>
              <a:buChar char="•"/>
            </a:pPr>
            <a:endParaRPr lang="en-US" sz="1550" dirty="0"/>
          </a:p>
          <a:p>
            <a:pPr marL="342900" indent="-342900">
              <a:buFont typeface="Arial" panose="020B0604020202020204" pitchFamily="34" charset="0"/>
              <a:buChar char="•"/>
            </a:pPr>
            <a:r>
              <a:rPr lang="en-US" sz="1550" dirty="0" err="1"/>
              <a:t>ZoKrates</a:t>
            </a:r>
            <a:r>
              <a:rPr lang="en-US" sz="1550" dirty="0"/>
              <a:t> tutorial with Truffle</a:t>
            </a:r>
          </a:p>
          <a:p>
            <a:pPr marL="342900" indent="-342900">
              <a:buFont typeface="Arial" panose="020B0604020202020204" pitchFamily="34" charset="0"/>
              <a:buChar char="•"/>
            </a:pPr>
            <a:endParaRPr lang="en-US" sz="1550" dirty="0"/>
          </a:p>
          <a:p>
            <a:pPr marL="342900" indent="-342900">
              <a:buFont typeface="Arial" panose="020B0604020202020204" pitchFamily="34" charset="0"/>
              <a:buChar char="•"/>
            </a:pPr>
            <a:r>
              <a:rPr lang="en-US" sz="1400" dirty="0">
                <a:hlinkClick r:id="rId4"/>
              </a:rPr>
              <a:t>https://medium.com/extropy-io/zokrates-tutorial-with-truffle-41135a3fb754</a:t>
            </a:r>
            <a:endParaRPr lang="en-US" sz="1400" dirty="0"/>
          </a:p>
          <a:p>
            <a:pPr marL="342900" indent="-342900">
              <a:buFont typeface="Arial" panose="020B0604020202020204" pitchFamily="34" charset="0"/>
              <a:buChar char="•"/>
            </a:pPr>
            <a:endParaRPr lang="en-US" sz="1400" dirty="0"/>
          </a:p>
        </p:txBody>
      </p:sp>
    </p:spTree>
    <p:extLst>
      <p:ext uri="{BB962C8B-B14F-4D97-AF65-F5344CB8AC3E}">
        <p14:creationId xmlns:p14="http://schemas.microsoft.com/office/powerpoint/2010/main" val="19687213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3A30D-ED61-5845-8E89-0D5F481D1054}"/>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32565732-AF13-1F43-B9C6-467E39C805F0}"/>
              </a:ext>
            </a:extLst>
          </p:cNvPr>
          <p:cNvSpPr>
            <a:spLocks noGrp="1"/>
          </p:cNvSpPr>
          <p:nvPr>
            <p:ph type="body" idx="1"/>
          </p:nvPr>
        </p:nvSpPr>
        <p:spPr/>
        <p:txBody>
          <a:bodyPr/>
          <a:lstStyle/>
          <a:p>
            <a:r>
              <a:rPr lang="en-US" dirty="0"/>
              <a:t>Austin Fatheree - @</a:t>
            </a:r>
            <a:r>
              <a:rPr lang="en-US" dirty="0" err="1"/>
              <a:t>afat</a:t>
            </a:r>
            <a:r>
              <a:rPr lang="en-US" dirty="0"/>
              <a:t> - @</a:t>
            </a:r>
            <a:r>
              <a:rPr lang="en-US" dirty="0" err="1"/>
              <a:t>hypercatallax</a:t>
            </a:r>
            <a:r>
              <a:rPr lang="en-US" dirty="0"/>
              <a:t> – </a:t>
            </a:r>
            <a:r>
              <a:rPr lang="en-US" dirty="0" err="1"/>
              <a:t>Austin@catallax.info</a:t>
            </a:r>
            <a:endParaRPr lang="en-US" dirty="0"/>
          </a:p>
        </p:txBody>
      </p:sp>
      <p:sp>
        <p:nvSpPr>
          <p:cNvPr id="4" name="Rectangle 3">
            <a:extLst>
              <a:ext uri="{FF2B5EF4-FFF2-40B4-BE49-F238E27FC236}">
                <a16:creationId xmlns:a16="http://schemas.microsoft.com/office/drawing/2014/main" id="{66A778AB-E385-5540-BF76-3B38E2BA401E}"/>
              </a:ext>
            </a:extLst>
          </p:cNvPr>
          <p:cNvSpPr/>
          <p:nvPr/>
        </p:nvSpPr>
        <p:spPr>
          <a:xfrm>
            <a:off x="1252248" y="2168569"/>
            <a:ext cx="10043281" cy="584775"/>
          </a:xfrm>
          <a:prstGeom prst="rect">
            <a:avLst/>
          </a:prstGeom>
        </p:spPr>
        <p:txBody>
          <a:bodyPr wrap="square">
            <a:spAutoFit/>
          </a:bodyPr>
          <a:lstStyle/>
          <a:p>
            <a:r>
              <a:rPr lang="en-US" sz="3200" dirty="0">
                <a:hlinkClick r:id="rId2"/>
              </a:rPr>
              <a:t>https://github.com/skilesare/StatelessTokens</a:t>
            </a:r>
            <a:endParaRPr lang="en-US" sz="3200" dirty="0"/>
          </a:p>
        </p:txBody>
      </p:sp>
    </p:spTree>
    <p:extLst>
      <p:ext uri="{BB962C8B-B14F-4D97-AF65-F5344CB8AC3E}">
        <p14:creationId xmlns:p14="http://schemas.microsoft.com/office/powerpoint/2010/main" val="1847536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3A15-A213-3743-8CCD-266B7D4A1DA8}"/>
              </a:ext>
            </a:extLst>
          </p:cNvPr>
          <p:cNvSpPr>
            <a:spLocks noGrp="1"/>
          </p:cNvSpPr>
          <p:nvPr>
            <p:ph type="title"/>
          </p:nvPr>
        </p:nvSpPr>
        <p:spPr>
          <a:xfrm>
            <a:off x="800101" y="546846"/>
            <a:ext cx="3339281" cy="962769"/>
          </a:xfrm>
        </p:spPr>
        <p:txBody>
          <a:bodyPr vert="horz" lIns="91440" tIns="45720" rIns="91440" bIns="45720" rtlCol="0" anchor="b">
            <a:normAutofit/>
          </a:bodyPr>
          <a:lstStyle/>
          <a:p>
            <a:r>
              <a:rPr lang="en-US" sz="4400" dirty="0"/>
              <a:t>Immortality</a:t>
            </a:r>
          </a:p>
        </p:txBody>
      </p:sp>
      <p:pic>
        <p:nvPicPr>
          <p:cNvPr id="5" name="Content Placeholder 4">
            <a:extLst>
              <a:ext uri="{FF2B5EF4-FFF2-40B4-BE49-F238E27FC236}">
                <a16:creationId xmlns:a16="http://schemas.microsoft.com/office/drawing/2014/main" id="{7E83F284-6AA2-7B46-97F3-F69993B23515}"/>
              </a:ext>
            </a:extLst>
          </p:cNvPr>
          <p:cNvPicPr>
            <a:picLocks noGrp="1" noChangeAspect="1"/>
          </p:cNvPicPr>
          <p:nvPr>
            <p:ph idx="1"/>
          </p:nvPr>
        </p:nvPicPr>
        <p:blipFill>
          <a:blip r:embed="rId2"/>
          <a:stretch>
            <a:fillRect/>
          </a:stretch>
        </p:blipFill>
        <p:spPr>
          <a:xfrm>
            <a:off x="5304982" y="421576"/>
            <a:ext cx="3993471" cy="6050715"/>
          </a:xfrm>
          <a:prstGeom prst="rect">
            <a:avLst/>
          </a:prstGeom>
        </p:spPr>
      </p:pic>
      <p:pic>
        <p:nvPicPr>
          <p:cNvPr id="6" name="Picture 5">
            <a:extLst>
              <a:ext uri="{FF2B5EF4-FFF2-40B4-BE49-F238E27FC236}">
                <a16:creationId xmlns:a16="http://schemas.microsoft.com/office/drawing/2014/main" id="{C6AE1B48-52E2-ED42-BAB3-CA619115AAED}"/>
              </a:ext>
            </a:extLst>
          </p:cNvPr>
          <p:cNvPicPr>
            <a:picLocks noChangeAspect="1"/>
          </p:cNvPicPr>
          <p:nvPr/>
        </p:nvPicPr>
        <p:blipFill>
          <a:blip r:embed="rId3"/>
          <a:stretch>
            <a:fillRect/>
          </a:stretch>
        </p:blipFill>
        <p:spPr>
          <a:xfrm>
            <a:off x="10144247" y="4845083"/>
            <a:ext cx="1627208" cy="1627208"/>
          </a:xfrm>
          <a:prstGeom prst="rect">
            <a:avLst/>
          </a:prstGeom>
        </p:spPr>
      </p:pic>
      <p:sp>
        <p:nvSpPr>
          <p:cNvPr id="7" name="TextBox 6">
            <a:extLst>
              <a:ext uri="{FF2B5EF4-FFF2-40B4-BE49-F238E27FC236}">
                <a16:creationId xmlns:a16="http://schemas.microsoft.com/office/drawing/2014/main" id="{53E29923-5AB2-A041-8E22-7A763C9D81FD}"/>
              </a:ext>
            </a:extLst>
          </p:cNvPr>
          <p:cNvSpPr txBox="1"/>
          <p:nvPr/>
        </p:nvSpPr>
        <p:spPr>
          <a:xfrm>
            <a:off x="1057834" y="1766047"/>
            <a:ext cx="340135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Moral Philosophy</a:t>
            </a:r>
          </a:p>
          <a:p>
            <a:pPr marL="285750" indent="-285750">
              <a:buFont typeface="Arial" panose="020B0604020202020204" pitchFamily="34" charset="0"/>
              <a:buChar char="•"/>
            </a:pPr>
            <a:r>
              <a:rPr lang="en-US" dirty="0"/>
              <a:t>Economics</a:t>
            </a:r>
          </a:p>
          <a:p>
            <a:pPr marL="285750" indent="-285750">
              <a:buFont typeface="Arial" panose="020B0604020202020204" pitchFamily="34" charset="0"/>
              <a:buChar char="•"/>
            </a:pPr>
            <a:r>
              <a:rPr lang="en-US" dirty="0"/>
              <a:t>Government</a:t>
            </a:r>
          </a:p>
          <a:p>
            <a:pPr marL="285750" indent="-285750">
              <a:buFont typeface="Arial" panose="020B0604020202020204" pitchFamily="34" charset="0"/>
              <a:buChar char="•"/>
            </a:pPr>
            <a:r>
              <a:rPr lang="en-US" dirty="0"/>
              <a:t>Blockchain</a:t>
            </a:r>
          </a:p>
          <a:p>
            <a:pPr marL="285750" indent="-285750">
              <a:buFont typeface="Arial" panose="020B0604020202020204" pitchFamily="34" charset="0"/>
              <a:buChar char="•"/>
            </a:pPr>
            <a:r>
              <a:rPr lang="en-US" dirty="0">
                <a:hlinkClick r:id="rId4"/>
              </a:rPr>
              <a:t>https://amzn.to/2y0lkNy</a:t>
            </a:r>
            <a:endParaRPr lang="en-US" dirty="0"/>
          </a:p>
          <a:p>
            <a:endParaRPr lang="en-US" dirty="0"/>
          </a:p>
          <a:p>
            <a:endParaRPr lang="en-US" dirty="0"/>
          </a:p>
        </p:txBody>
      </p:sp>
    </p:spTree>
    <p:extLst>
      <p:ext uri="{BB962C8B-B14F-4D97-AF65-F5344CB8AC3E}">
        <p14:creationId xmlns:p14="http://schemas.microsoft.com/office/powerpoint/2010/main" val="4218013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C147B0-CCD1-E54D-9ECE-249752986F97}"/>
              </a:ext>
            </a:extLst>
          </p:cNvPr>
          <p:cNvPicPr>
            <a:picLocks noChangeAspect="1"/>
          </p:cNvPicPr>
          <p:nvPr/>
        </p:nvPicPr>
        <p:blipFill>
          <a:blip r:embed="rId3"/>
          <a:stretch>
            <a:fillRect/>
          </a:stretch>
        </p:blipFill>
        <p:spPr>
          <a:xfrm>
            <a:off x="20" y="1276145"/>
            <a:ext cx="12192000" cy="3924437"/>
          </a:xfrm>
          <a:prstGeom prst="rect">
            <a:avLst/>
          </a:prstGeom>
        </p:spPr>
      </p:pic>
      <p:sp>
        <p:nvSpPr>
          <p:cNvPr id="2" name="Title 1">
            <a:extLst>
              <a:ext uri="{FF2B5EF4-FFF2-40B4-BE49-F238E27FC236}">
                <a16:creationId xmlns:a16="http://schemas.microsoft.com/office/drawing/2014/main" id="{BF773A15-A213-3743-8CCD-266B7D4A1DA8}"/>
              </a:ext>
            </a:extLst>
          </p:cNvPr>
          <p:cNvSpPr>
            <a:spLocks noGrp="1"/>
          </p:cNvSpPr>
          <p:nvPr>
            <p:ph type="title"/>
          </p:nvPr>
        </p:nvSpPr>
        <p:spPr>
          <a:xfrm>
            <a:off x="646111" y="452718"/>
            <a:ext cx="9404723" cy="1400530"/>
          </a:xfrm>
        </p:spPr>
        <p:txBody>
          <a:bodyPr vert="horz" lIns="91440" tIns="45720" rIns="91440" bIns="45720" rtlCol="0" anchor="t">
            <a:normAutofit/>
          </a:bodyPr>
          <a:lstStyle/>
          <a:p>
            <a:r>
              <a:rPr lang="en-US" dirty="0"/>
              <a:t>Manhattan Beach – The South Bay</a:t>
            </a:r>
          </a:p>
        </p:txBody>
      </p:sp>
      <p:sp>
        <p:nvSpPr>
          <p:cNvPr id="52" name="Rectangle 51">
            <a:extLst>
              <a:ext uri="{FF2B5EF4-FFF2-40B4-BE49-F238E27FC236}">
                <a16:creationId xmlns:a16="http://schemas.microsoft.com/office/drawing/2014/main" id="{C696EBFA-4394-4B46-9875-039A1F1D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TextBox 7">
            <a:extLst>
              <a:ext uri="{FF2B5EF4-FFF2-40B4-BE49-F238E27FC236}">
                <a16:creationId xmlns:a16="http://schemas.microsoft.com/office/drawing/2014/main" id="{54C3AC29-BF30-3E49-BF43-44457F944894}"/>
              </a:ext>
            </a:extLst>
          </p:cNvPr>
          <p:cNvSpPr txBox="1"/>
          <p:nvPr/>
        </p:nvSpPr>
        <p:spPr>
          <a:xfrm>
            <a:off x="3443180" y="5200581"/>
            <a:ext cx="5305680" cy="1657419"/>
          </a:xfrm>
          <a:prstGeom prst="rect">
            <a:avLst/>
          </a:prstGeom>
        </p:spPr>
        <p:txBody>
          <a:bodyPr vert="horz" lIns="91440" tIns="45720" rIns="91440" bIns="45720" rtlCol="0" anchor="ctr">
            <a:normAutofit/>
          </a:bodyPr>
          <a:lstStyle/>
          <a:p>
            <a:pPr defTabSz="457200">
              <a:spcBef>
                <a:spcPts val="1000"/>
              </a:spcBef>
              <a:buClr>
                <a:schemeClr val="accent1"/>
              </a:buClr>
              <a:buSzPct val="80000"/>
              <a:buFont typeface="Wingdings 3" charset="2"/>
              <a:buChar char=""/>
            </a:pPr>
            <a:r>
              <a:rPr lang="en-US" dirty="0">
                <a:latin typeface="+mj-lt"/>
                <a:ea typeface="+mj-ea"/>
                <a:cs typeface="+mj-cs"/>
              </a:rPr>
              <a:t>Funded with USD.</a:t>
            </a:r>
          </a:p>
          <a:p>
            <a:pPr defTabSz="457200">
              <a:spcBef>
                <a:spcPts val="1000"/>
              </a:spcBef>
              <a:buClr>
                <a:schemeClr val="accent1"/>
              </a:buClr>
              <a:buSzPct val="80000"/>
              <a:buFont typeface="Wingdings 3" charset="2"/>
              <a:buChar char=""/>
            </a:pPr>
            <a:r>
              <a:rPr lang="en-US" dirty="0">
                <a:latin typeface="+mj-lt"/>
                <a:ea typeface="+mj-ea"/>
                <a:cs typeface="+mj-cs"/>
              </a:rPr>
              <a:t>Pay salaries in USD.</a:t>
            </a:r>
          </a:p>
          <a:p>
            <a:pPr defTabSz="457200">
              <a:spcBef>
                <a:spcPts val="1000"/>
              </a:spcBef>
              <a:buClr>
                <a:schemeClr val="accent1"/>
              </a:buClr>
              <a:buSzPct val="80000"/>
              <a:buFont typeface="Wingdings 3" charset="2"/>
              <a:buChar char=""/>
            </a:pPr>
            <a:r>
              <a:rPr lang="en-US" dirty="0">
                <a:latin typeface="+mj-lt"/>
                <a:ea typeface="+mj-ea"/>
                <a:cs typeface="+mj-cs"/>
              </a:rPr>
              <a:t>Bonus Program, ESOP, Health Benefits</a:t>
            </a:r>
          </a:p>
          <a:p>
            <a:pPr defTabSz="457200">
              <a:spcBef>
                <a:spcPts val="1000"/>
              </a:spcBef>
              <a:buClr>
                <a:schemeClr val="accent1"/>
              </a:buClr>
              <a:buSzPct val="80000"/>
              <a:buFont typeface="Wingdings 3" charset="2"/>
              <a:buChar char=""/>
            </a:pPr>
            <a:r>
              <a:rPr lang="en-US" dirty="0">
                <a:latin typeface="+mj-lt"/>
                <a:ea typeface="+mj-ea"/>
                <a:cs typeface="+mj-cs"/>
              </a:rPr>
              <a:t>Hiring 30+ Engineers in the next 1-2 years</a:t>
            </a:r>
          </a:p>
        </p:txBody>
      </p:sp>
      <p:sp>
        <p:nvSpPr>
          <p:cNvPr id="16" name="TextBox 15">
            <a:extLst>
              <a:ext uri="{FF2B5EF4-FFF2-40B4-BE49-F238E27FC236}">
                <a16:creationId xmlns:a16="http://schemas.microsoft.com/office/drawing/2014/main" id="{6B68B148-9555-9A41-B4AB-104FAC689073}"/>
              </a:ext>
            </a:extLst>
          </p:cNvPr>
          <p:cNvSpPr txBox="1"/>
          <p:nvPr/>
        </p:nvSpPr>
        <p:spPr>
          <a:xfrm>
            <a:off x="8403220" y="5200581"/>
            <a:ext cx="3588480" cy="1657419"/>
          </a:xfrm>
          <a:prstGeom prst="rect">
            <a:avLst/>
          </a:prstGeom>
        </p:spPr>
        <p:txBody>
          <a:bodyPr vert="horz" lIns="91440" tIns="45720" rIns="91440" bIns="45720" rtlCol="0" anchor="b">
            <a:normAutofit/>
          </a:bodyPr>
          <a:lstStyle/>
          <a:p>
            <a:pPr algn="r" defTabSz="457200">
              <a:spcBef>
                <a:spcPts val="1000"/>
              </a:spcBef>
              <a:buClr>
                <a:schemeClr val="accent1"/>
              </a:buClr>
              <a:buSzPct val="80000"/>
            </a:pPr>
            <a:r>
              <a:rPr lang="en-US" u="sng" dirty="0" err="1">
                <a:solidFill>
                  <a:schemeClr val="accent1"/>
                </a:solidFill>
                <a:latin typeface="+mj-lt"/>
                <a:ea typeface="+mj-ea"/>
                <a:cs typeface="+mj-cs"/>
              </a:rPr>
              <a:t>Austin@catallax.info</a:t>
            </a:r>
            <a:endParaRPr lang="en-US" u="sng" dirty="0">
              <a:solidFill>
                <a:schemeClr val="accent1"/>
              </a:solidFill>
              <a:latin typeface="+mj-lt"/>
              <a:ea typeface="+mj-ea"/>
              <a:cs typeface="+mj-cs"/>
            </a:endParaRPr>
          </a:p>
        </p:txBody>
      </p:sp>
    </p:spTree>
    <p:extLst>
      <p:ext uri="{BB962C8B-B14F-4D97-AF65-F5344CB8AC3E}">
        <p14:creationId xmlns:p14="http://schemas.microsoft.com/office/powerpoint/2010/main" val="1876073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3A30D-ED61-5845-8E89-0D5F481D1054}"/>
              </a:ext>
            </a:extLst>
          </p:cNvPr>
          <p:cNvSpPr>
            <a:spLocks noGrp="1"/>
          </p:cNvSpPr>
          <p:nvPr>
            <p:ph type="title"/>
          </p:nvPr>
        </p:nvSpPr>
        <p:spPr/>
        <p:txBody>
          <a:bodyPr/>
          <a:lstStyle/>
          <a:p>
            <a:r>
              <a:rPr lang="en-US" dirty="0"/>
              <a:t>What are stateless contracts?</a:t>
            </a:r>
          </a:p>
        </p:txBody>
      </p:sp>
      <p:sp>
        <p:nvSpPr>
          <p:cNvPr id="3" name="Text Placeholder 2">
            <a:extLst>
              <a:ext uri="{FF2B5EF4-FFF2-40B4-BE49-F238E27FC236}">
                <a16:creationId xmlns:a16="http://schemas.microsoft.com/office/drawing/2014/main" id="{32565732-AF13-1F43-B9C6-467E39C805F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77367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CE745-1FC5-BD47-B6DC-40F26B42ED95}"/>
              </a:ext>
            </a:extLst>
          </p:cNvPr>
          <p:cNvSpPr>
            <a:spLocks noGrp="1"/>
          </p:cNvSpPr>
          <p:nvPr>
            <p:ph type="title"/>
          </p:nvPr>
        </p:nvSpPr>
        <p:spPr/>
        <p:txBody>
          <a:bodyPr/>
          <a:lstStyle/>
          <a:p>
            <a:r>
              <a:rPr lang="en-US" dirty="0"/>
              <a:t>Different way to be stateless</a:t>
            </a:r>
          </a:p>
        </p:txBody>
      </p:sp>
      <p:sp>
        <p:nvSpPr>
          <p:cNvPr id="3" name="Text Placeholder 2">
            <a:extLst>
              <a:ext uri="{FF2B5EF4-FFF2-40B4-BE49-F238E27FC236}">
                <a16:creationId xmlns:a16="http://schemas.microsoft.com/office/drawing/2014/main" id="{CC5A96D1-E466-B945-B774-BBDA71980F5E}"/>
              </a:ext>
            </a:extLst>
          </p:cNvPr>
          <p:cNvSpPr>
            <a:spLocks noGrp="1"/>
          </p:cNvSpPr>
          <p:nvPr>
            <p:ph type="body" idx="1"/>
          </p:nvPr>
        </p:nvSpPr>
        <p:spPr/>
        <p:txBody>
          <a:bodyPr/>
          <a:lstStyle/>
          <a:p>
            <a:r>
              <a:rPr lang="en-US" dirty="0"/>
              <a:t>Stateless Data</a:t>
            </a:r>
          </a:p>
        </p:txBody>
      </p:sp>
      <p:sp>
        <p:nvSpPr>
          <p:cNvPr id="5" name="Text Placeholder 4">
            <a:extLst>
              <a:ext uri="{FF2B5EF4-FFF2-40B4-BE49-F238E27FC236}">
                <a16:creationId xmlns:a16="http://schemas.microsoft.com/office/drawing/2014/main" id="{90404B33-45BE-C54A-A814-5F5A585C560B}"/>
              </a:ext>
            </a:extLst>
          </p:cNvPr>
          <p:cNvSpPr>
            <a:spLocks noGrp="1"/>
          </p:cNvSpPr>
          <p:nvPr>
            <p:ph type="body" sz="half" idx="18"/>
          </p:nvPr>
        </p:nvSpPr>
        <p:spPr/>
        <p:txBody>
          <a:bodyPr/>
          <a:lstStyle/>
          <a:p>
            <a:pPr marL="285750" indent="-285750">
              <a:buFont typeface="Arial" panose="020B0604020202020204" pitchFamily="34" charset="0"/>
              <a:buChar char="•"/>
            </a:pPr>
            <a:r>
              <a:rPr lang="en-US" dirty="0"/>
              <a:t>Some or all data lives outside of the contract</a:t>
            </a:r>
          </a:p>
        </p:txBody>
      </p:sp>
      <p:sp>
        <p:nvSpPr>
          <p:cNvPr id="6" name="Text Placeholder 5">
            <a:extLst>
              <a:ext uri="{FF2B5EF4-FFF2-40B4-BE49-F238E27FC236}">
                <a16:creationId xmlns:a16="http://schemas.microsoft.com/office/drawing/2014/main" id="{0295A513-B9B7-574C-8E1D-18181D7DA8D3}"/>
              </a:ext>
            </a:extLst>
          </p:cNvPr>
          <p:cNvSpPr>
            <a:spLocks noGrp="1"/>
          </p:cNvSpPr>
          <p:nvPr>
            <p:ph type="body" sz="quarter" idx="3"/>
          </p:nvPr>
        </p:nvSpPr>
        <p:spPr/>
        <p:txBody>
          <a:bodyPr/>
          <a:lstStyle/>
          <a:p>
            <a:r>
              <a:rPr lang="en-US" dirty="0"/>
              <a:t>Stateless Code</a:t>
            </a:r>
          </a:p>
        </p:txBody>
      </p:sp>
      <p:sp>
        <p:nvSpPr>
          <p:cNvPr id="8" name="Text Placeholder 7">
            <a:extLst>
              <a:ext uri="{FF2B5EF4-FFF2-40B4-BE49-F238E27FC236}">
                <a16:creationId xmlns:a16="http://schemas.microsoft.com/office/drawing/2014/main" id="{E0F04EA0-2E60-2E4C-94F1-37C22A30C742}"/>
              </a:ext>
            </a:extLst>
          </p:cNvPr>
          <p:cNvSpPr>
            <a:spLocks noGrp="1"/>
          </p:cNvSpPr>
          <p:nvPr>
            <p:ph type="body" sz="half" idx="19"/>
          </p:nvPr>
        </p:nvSpPr>
        <p:spPr/>
        <p:txBody>
          <a:bodyPr/>
          <a:lstStyle/>
          <a:p>
            <a:pPr marL="285750" indent="-285750">
              <a:buFont typeface="Arial" panose="020B0604020202020204" pitchFamily="34" charset="0"/>
              <a:buChar char="•"/>
            </a:pPr>
            <a:r>
              <a:rPr lang="en-US" dirty="0"/>
              <a:t>Some or all of the code lives outside the contract</a:t>
            </a:r>
          </a:p>
        </p:txBody>
      </p:sp>
      <p:sp>
        <p:nvSpPr>
          <p:cNvPr id="9" name="Text Placeholder 8">
            <a:extLst>
              <a:ext uri="{FF2B5EF4-FFF2-40B4-BE49-F238E27FC236}">
                <a16:creationId xmlns:a16="http://schemas.microsoft.com/office/drawing/2014/main" id="{058781D9-0489-E842-A916-5EDD6432C54F}"/>
              </a:ext>
            </a:extLst>
          </p:cNvPr>
          <p:cNvSpPr>
            <a:spLocks noGrp="1"/>
          </p:cNvSpPr>
          <p:nvPr>
            <p:ph type="body" sz="quarter" idx="13"/>
          </p:nvPr>
        </p:nvSpPr>
        <p:spPr/>
        <p:txBody>
          <a:bodyPr/>
          <a:lstStyle/>
          <a:p>
            <a:r>
              <a:rPr lang="en-US" dirty="0"/>
              <a:t>Both!</a:t>
            </a:r>
          </a:p>
        </p:txBody>
      </p:sp>
      <p:sp>
        <p:nvSpPr>
          <p:cNvPr id="11" name="Text Placeholder 10">
            <a:extLst>
              <a:ext uri="{FF2B5EF4-FFF2-40B4-BE49-F238E27FC236}">
                <a16:creationId xmlns:a16="http://schemas.microsoft.com/office/drawing/2014/main" id="{CB07B112-B7E9-8F4B-A558-C8C16D896515}"/>
              </a:ext>
            </a:extLst>
          </p:cNvPr>
          <p:cNvSpPr>
            <a:spLocks noGrp="1"/>
          </p:cNvSpPr>
          <p:nvPr>
            <p:ph type="body" sz="half" idx="20"/>
          </p:nvPr>
        </p:nvSpPr>
        <p:spPr/>
        <p:txBody>
          <a:bodyPr/>
          <a:lstStyle/>
          <a:p>
            <a:pPr marL="285750" indent="-285750">
              <a:buFont typeface="Arial" panose="020B0604020202020204" pitchFamily="34" charset="0"/>
              <a:buChar char="•"/>
            </a:pPr>
            <a:r>
              <a:rPr lang="en-US" dirty="0"/>
              <a:t>Madness!</a:t>
            </a:r>
          </a:p>
        </p:txBody>
      </p:sp>
      <p:pic>
        <p:nvPicPr>
          <p:cNvPr id="12" name="Picture 11">
            <a:extLst>
              <a:ext uri="{FF2B5EF4-FFF2-40B4-BE49-F238E27FC236}">
                <a16:creationId xmlns:a16="http://schemas.microsoft.com/office/drawing/2014/main" id="{8AAD2C58-DE4F-2E40-9646-B44BDFD1BFAF}"/>
              </a:ext>
            </a:extLst>
          </p:cNvPr>
          <p:cNvPicPr>
            <a:picLocks noChangeAspect="1"/>
          </p:cNvPicPr>
          <p:nvPr/>
        </p:nvPicPr>
        <p:blipFill>
          <a:blip r:embed="rId2">
            <a:lum bright="70000" contrast="-70000"/>
          </a:blip>
          <a:stretch>
            <a:fillRect/>
          </a:stretch>
        </p:blipFill>
        <p:spPr>
          <a:xfrm>
            <a:off x="1391023" y="2209800"/>
            <a:ext cx="1270000" cy="1270000"/>
          </a:xfrm>
          <a:prstGeom prst="rect">
            <a:avLst/>
          </a:prstGeom>
        </p:spPr>
      </p:pic>
      <p:pic>
        <p:nvPicPr>
          <p:cNvPr id="13" name="Picture 12">
            <a:extLst>
              <a:ext uri="{FF2B5EF4-FFF2-40B4-BE49-F238E27FC236}">
                <a16:creationId xmlns:a16="http://schemas.microsoft.com/office/drawing/2014/main" id="{0BF5330D-0079-5D4D-A153-0015292654D2}"/>
              </a:ext>
            </a:extLst>
          </p:cNvPr>
          <p:cNvPicPr>
            <a:picLocks noChangeAspect="1"/>
          </p:cNvPicPr>
          <p:nvPr/>
        </p:nvPicPr>
        <p:blipFill>
          <a:blip r:embed="rId3">
            <a:lum bright="70000" contrast="-70000"/>
          </a:blip>
          <a:stretch>
            <a:fillRect/>
          </a:stretch>
        </p:blipFill>
        <p:spPr>
          <a:xfrm>
            <a:off x="4713472" y="2209800"/>
            <a:ext cx="1270000" cy="1270000"/>
          </a:xfrm>
          <a:prstGeom prst="rect">
            <a:avLst/>
          </a:prstGeom>
        </p:spPr>
      </p:pic>
      <p:pic>
        <p:nvPicPr>
          <p:cNvPr id="14" name="Picture 13">
            <a:extLst>
              <a:ext uri="{FF2B5EF4-FFF2-40B4-BE49-F238E27FC236}">
                <a16:creationId xmlns:a16="http://schemas.microsoft.com/office/drawing/2014/main" id="{F76AA77B-4686-B644-A31F-C7331B9AAAD4}"/>
              </a:ext>
            </a:extLst>
          </p:cNvPr>
          <p:cNvPicPr>
            <a:picLocks noChangeAspect="1"/>
          </p:cNvPicPr>
          <p:nvPr/>
        </p:nvPicPr>
        <p:blipFill>
          <a:blip r:embed="rId2">
            <a:lum bright="70000" contrast="-70000"/>
          </a:blip>
          <a:stretch>
            <a:fillRect/>
          </a:stretch>
        </p:blipFill>
        <p:spPr>
          <a:xfrm>
            <a:off x="7320756" y="2209800"/>
            <a:ext cx="1270000" cy="1270000"/>
          </a:xfrm>
          <a:prstGeom prst="rect">
            <a:avLst/>
          </a:prstGeom>
        </p:spPr>
      </p:pic>
      <p:pic>
        <p:nvPicPr>
          <p:cNvPr id="15" name="Picture 14">
            <a:extLst>
              <a:ext uri="{FF2B5EF4-FFF2-40B4-BE49-F238E27FC236}">
                <a16:creationId xmlns:a16="http://schemas.microsoft.com/office/drawing/2014/main" id="{186A8914-4A4D-9547-8AF3-3E4DB73A9E1B}"/>
              </a:ext>
            </a:extLst>
          </p:cNvPr>
          <p:cNvPicPr>
            <a:picLocks noChangeAspect="1"/>
          </p:cNvPicPr>
          <p:nvPr/>
        </p:nvPicPr>
        <p:blipFill>
          <a:blip r:embed="rId3">
            <a:lum bright="70000" contrast="-70000"/>
          </a:blip>
          <a:stretch>
            <a:fillRect/>
          </a:stretch>
        </p:blipFill>
        <p:spPr>
          <a:xfrm>
            <a:off x="9125356" y="2209800"/>
            <a:ext cx="1270000" cy="1270000"/>
          </a:xfrm>
          <a:prstGeom prst="rect">
            <a:avLst/>
          </a:prstGeom>
        </p:spPr>
      </p:pic>
      <p:sp>
        <p:nvSpPr>
          <p:cNvPr id="16" name="Text Placeholder 7">
            <a:extLst>
              <a:ext uri="{FF2B5EF4-FFF2-40B4-BE49-F238E27FC236}">
                <a16:creationId xmlns:a16="http://schemas.microsoft.com/office/drawing/2014/main" id="{0A3AC042-8AC7-C14F-B1FC-C9F4AFD32765}"/>
              </a:ext>
            </a:extLst>
          </p:cNvPr>
          <p:cNvSpPr txBox="1">
            <a:spLocks/>
          </p:cNvSpPr>
          <p:nvPr/>
        </p:nvSpPr>
        <p:spPr>
          <a:xfrm>
            <a:off x="8703906" y="2584991"/>
            <a:ext cx="521117" cy="519618"/>
          </a:xfrm>
          <a:prstGeom prst="rect">
            <a:avLst/>
          </a:prstGeom>
        </p:spPr>
        <p:txBody>
          <a:bodyPr vert="horz" lIns="91440" tIns="45720" rIns="91440" bIns="45720" rtlCol="0" anchor="t">
            <a:normAutofit fontScale="92500"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9pPr>
          </a:lstStyle>
          <a:p>
            <a:r>
              <a:rPr lang="en-US" sz="3200" dirty="0"/>
              <a:t>+</a:t>
            </a:r>
          </a:p>
        </p:txBody>
      </p:sp>
    </p:spTree>
    <p:extLst>
      <p:ext uri="{BB962C8B-B14F-4D97-AF65-F5344CB8AC3E}">
        <p14:creationId xmlns:p14="http://schemas.microsoft.com/office/powerpoint/2010/main" val="1992013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CE745-1FC5-BD47-B6DC-40F26B42ED95}"/>
              </a:ext>
            </a:extLst>
          </p:cNvPr>
          <p:cNvSpPr>
            <a:spLocks noGrp="1"/>
          </p:cNvSpPr>
          <p:nvPr>
            <p:ph type="title"/>
          </p:nvPr>
        </p:nvSpPr>
        <p:spPr/>
        <p:txBody>
          <a:bodyPr/>
          <a:lstStyle/>
          <a:p>
            <a:r>
              <a:rPr lang="en-US" dirty="0"/>
              <a:t>Today’s Focus</a:t>
            </a:r>
          </a:p>
        </p:txBody>
      </p:sp>
      <p:sp>
        <p:nvSpPr>
          <p:cNvPr id="3" name="Text Placeholder 2">
            <a:extLst>
              <a:ext uri="{FF2B5EF4-FFF2-40B4-BE49-F238E27FC236}">
                <a16:creationId xmlns:a16="http://schemas.microsoft.com/office/drawing/2014/main" id="{CC5A96D1-E466-B945-B774-BBDA71980F5E}"/>
              </a:ext>
            </a:extLst>
          </p:cNvPr>
          <p:cNvSpPr>
            <a:spLocks noGrp="1"/>
          </p:cNvSpPr>
          <p:nvPr>
            <p:ph type="body" idx="1"/>
          </p:nvPr>
        </p:nvSpPr>
        <p:spPr/>
        <p:txBody>
          <a:bodyPr/>
          <a:lstStyle/>
          <a:p>
            <a:r>
              <a:rPr lang="en-US" dirty="0"/>
              <a:t>Stateless Data</a:t>
            </a:r>
          </a:p>
        </p:txBody>
      </p:sp>
      <p:sp>
        <p:nvSpPr>
          <p:cNvPr id="5" name="Text Placeholder 4">
            <a:extLst>
              <a:ext uri="{FF2B5EF4-FFF2-40B4-BE49-F238E27FC236}">
                <a16:creationId xmlns:a16="http://schemas.microsoft.com/office/drawing/2014/main" id="{90404B33-45BE-C54A-A814-5F5A585C560B}"/>
              </a:ext>
            </a:extLst>
          </p:cNvPr>
          <p:cNvSpPr>
            <a:spLocks noGrp="1"/>
          </p:cNvSpPr>
          <p:nvPr>
            <p:ph type="body" sz="half" idx="18"/>
          </p:nvPr>
        </p:nvSpPr>
        <p:spPr/>
        <p:txBody>
          <a:bodyPr/>
          <a:lstStyle/>
          <a:p>
            <a:pPr marL="285750" indent="-285750">
              <a:buFont typeface="Arial" panose="020B0604020202020204" pitchFamily="34" charset="0"/>
              <a:buChar char="•"/>
            </a:pPr>
            <a:r>
              <a:rPr lang="en-US" dirty="0"/>
              <a:t>Some or all data lives outside of the contract</a:t>
            </a:r>
          </a:p>
        </p:txBody>
      </p:sp>
      <p:sp>
        <p:nvSpPr>
          <p:cNvPr id="6" name="Text Placeholder 5">
            <a:extLst>
              <a:ext uri="{FF2B5EF4-FFF2-40B4-BE49-F238E27FC236}">
                <a16:creationId xmlns:a16="http://schemas.microsoft.com/office/drawing/2014/main" id="{0295A513-B9B7-574C-8E1D-18181D7DA8D3}"/>
              </a:ext>
            </a:extLst>
          </p:cNvPr>
          <p:cNvSpPr>
            <a:spLocks noGrp="1"/>
          </p:cNvSpPr>
          <p:nvPr>
            <p:ph type="body" sz="quarter" idx="3"/>
          </p:nvPr>
        </p:nvSpPr>
        <p:spPr/>
        <p:txBody>
          <a:bodyPr/>
          <a:lstStyle/>
          <a:p>
            <a:r>
              <a:rPr lang="en-US" dirty="0"/>
              <a:t>Stateless Code</a:t>
            </a:r>
          </a:p>
        </p:txBody>
      </p:sp>
      <p:sp>
        <p:nvSpPr>
          <p:cNvPr id="8" name="Text Placeholder 7">
            <a:extLst>
              <a:ext uri="{FF2B5EF4-FFF2-40B4-BE49-F238E27FC236}">
                <a16:creationId xmlns:a16="http://schemas.microsoft.com/office/drawing/2014/main" id="{E0F04EA0-2E60-2E4C-94F1-37C22A30C742}"/>
              </a:ext>
            </a:extLst>
          </p:cNvPr>
          <p:cNvSpPr>
            <a:spLocks noGrp="1"/>
          </p:cNvSpPr>
          <p:nvPr>
            <p:ph type="body" sz="half" idx="19"/>
          </p:nvPr>
        </p:nvSpPr>
        <p:spPr/>
        <p:txBody>
          <a:bodyPr/>
          <a:lstStyle/>
          <a:p>
            <a:pPr marL="285750" indent="-285750">
              <a:buFont typeface="Arial" panose="020B0604020202020204" pitchFamily="34" charset="0"/>
              <a:buChar char="•"/>
            </a:pPr>
            <a:r>
              <a:rPr lang="en-US" dirty="0"/>
              <a:t>Some or all of the code lives outside the contract</a:t>
            </a:r>
          </a:p>
        </p:txBody>
      </p:sp>
      <p:sp>
        <p:nvSpPr>
          <p:cNvPr id="9" name="Text Placeholder 8">
            <a:extLst>
              <a:ext uri="{FF2B5EF4-FFF2-40B4-BE49-F238E27FC236}">
                <a16:creationId xmlns:a16="http://schemas.microsoft.com/office/drawing/2014/main" id="{058781D9-0489-E842-A916-5EDD6432C54F}"/>
              </a:ext>
            </a:extLst>
          </p:cNvPr>
          <p:cNvSpPr>
            <a:spLocks noGrp="1"/>
          </p:cNvSpPr>
          <p:nvPr>
            <p:ph type="body" sz="quarter" idx="13"/>
          </p:nvPr>
        </p:nvSpPr>
        <p:spPr/>
        <p:txBody>
          <a:bodyPr/>
          <a:lstStyle/>
          <a:p>
            <a:r>
              <a:rPr lang="en-US" dirty="0"/>
              <a:t>Both!</a:t>
            </a:r>
          </a:p>
        </p:txBody>
      </p:sp>
      <p:sp>
        <p:nvSpPr>
          <p:cNvPr id="11" name="Text Placeholder 10">
            <a:extLst>
              <a:ext uri="{FF2B5EF4-FFF2-40B4-BE49-F238E27FC236}">
                <a16:creationId xmlns:a16="http://schemas.microsoft.com/office/drawing/2014/main" id="{CB07B112-B7E9-8F4B-A558-C8C16D896515}"/>
              </a:ext>
            </a:extLst>
          </p:cNvPr>
          <p:cNvSpPr>
            <a:spLocks noGrp="1"/>
          </p:cNvSpPr>
          <p:nvPr>
            <p:ph type="body" sz="half" idx="20"/>
          </p:nvPr>
        </p:nvSpPr>
        <p:spPr/>
        <p:txBody>
          <a:bodyPr/>
          <a:lstStyle/>
          <a:p>
            <a:pPr marL="285750" indent="-285750">
              <a:buFont typeface="Arial" panose="020B0604020202020204" pitchFamily="34" charset="0"/>
              <a:buChar char="•"/>
            </a:pPr>
            <a:r>
              <a:rPr lang="en-US" dirty="0"/>
              <a:t>Madness!</a:t>
            </a:r>
          </a:p>
        </p:txBody>
      </p:sp>
      <p:pic>
        <p:nvPicPr>
          <p:cNvPr id="12" name="Picture 11">
            <a:extLst>
              <a:ext uri="{FF2B5EF4-FFF2-40B4-BE49-F238E27FC236}">
                <a16:creationId xmlns:a16="http://schemas.microsoft.com/office/drawing/2014/main" id="{8AAD2C58-DE4F-2E40-9646-B44BDFD1BFAF}"/>
              </a:ext>
            </a:extLst>
          </p:cNvPr>
          <p:cNvPicPr>
            <a:picLocks noChangeAspect="1"/>
          </p:cNvPicPr>
          <p:nvPr/>
        </p:nvPicPr>
        <p:blipFill>
          <a:blip r:embed="rId2">
            <a:lum bright="70000" contrast="-70000"/>
          </a:blip>
          <a:stretch>
            <a:fillRect/>
          </a:stretch>
        </p:blipFill>
        <p:spPr>
          <a:xfrm>
            <a:off x="1391023" y="2209800"/>
            <a:ext cx="1270000" cy="1270000"/>
          </a:xfrm>
          <a:prstGeom prst="rect">
            <a:avLst/>
          </a:prstGeom>
        </p:spPr>
      </p:pic>
      <p:pic>
        <p:nvPicPr>
          <p:cNvPr id="13" name="Picture 12">
            <a:extLst>
              <a:ext uri="{FF2B5EF4-FFF2-40B4-BE49-F238E27FC236}">
                <a16:creationId xmlns:a16="http://schemas.microsoft.com/office/drawing/2014/main" id="{0BF5330D-0079-5D4D-A153-0015292654D2}"/>
              </a:ext>
            </a:extLst>
          </p:cNvPr>
          <p:cNvPicPr>
            <a:picLocks noChangeAspect="1"/>
          </p:cNvPicPr>
          <p:nvPr/>
        </p:nvPicPr>
        <p:blipFill>
          <a:blip r:embed="rId3">
            <a:lum bright="70000" contrast="-70000"/>
          </a:blip>
          <a:stretch>
            <a:fillRect/>
          </a:stretch>
        </p:blipFill>
        <p:spPr>
          <a:xfrm>
            <a:off x="4713472" y="2209800"/>
            <a:ext cx="1270000" cy="1270000"/>
          </a:xfrm>
          <a:prstGeom prst="rect">
            <a:avLst/>
          </a:prstGeom>
        </p:spPr>
      </p:pic>
      <p:pic>
        <p:nvPicPr>
          <p:cNvPr id="14" name="Picture 13">
            <a:extLst>
              <a:ext uri="{FF2B5EF4-FFF2-40B4-BE49-F238E27FC236}">
                <a16:creationId xmlns:a16="http://schemas.microsoft.com/office/drawing/2014/main" id="{F76AA77B-4686-B644-A31F-C7331B9AAAD4}"/>
              </a:ext>
            </a:extLst>
          </p:cNvPr>
          <p:cNvPicPr>
            <a:picLocks noChangeAspect="1"/>
          </p:cNvPicPr>
          <p:nvPr/>
        </p:nvPicPr>
        <p:blipFill>
          <a:blip r:embed="rId2">
            <a:lum bright="70000" contrast="-70000"/>
          </a:blip>
          <a:stretch>
            <a:fillRect/>
          </a:stretch>
        </p:blipFill>
        <p:spPr>
          <a:xfrm>
            <a:off x="7320756" y="2209800"/>
            <a:ext cx="1270000" cy="1270000"/>
          </a:xfrm>
          <a:prstGeom prst="rect">
            <a:avLst/>
          </a:prstGeom>
        </p:spPr>
      </p:pic>
      <p:pic>
        <p:nvPicPr>
          <p:cNvPr id="15" name="Picture 14">
            <a:extLst>
              <a:ext uri="{FF2B5EF4-FFF2-40B4-BE49-F238E27FC236}">
                <a16:creationId xmlns:a16="http://schemas.microsoft.com/office/drawing/2014/main" id="{186A8914-4A4D-9547-8AF3-3E4DB73A9E1B}"/>
              </a:ext>
            </a:extLst>
          </p:cNvPr>
          <p:cNvPicPr>
            <a:picLocks noChangeAspect="1"/>
          </p:cNvPicPr>
          <p:nvPr/>
        </p:nvPicPr>
        <p:blipFill>
          <a:blip r:embed="rId3">
            <a:lum bright="70000" contrast="-70000"/>
          </a:blip>
          <a:stretch>
            <a:fillRect/>
          </a:stretch>
        </p:blipFill>
        <p:spPr>
          <a:xfrm>
            <a:off x="9125356" y="2209800"/>
            <a:ext cx="1270000" cy="1270000"/>
          </a:xfrm>
          <a:prstGeom prst="rect">
            <a:avLst/>
          </a:prstGeom>
        </p:spPr>
      </p:pic>
      <p:sp>
        <p:nvSpPr>
          <p:cNvPr id="16" name="Text Placeholder 7">
            <a:extLst>
              <a:ext uri="{FF2B5EF4-FFF2-40B4-BE49-F238E27FC236}">
                <a16:creationId xmlns:a16="http://schemas.microsoft.com/office/drawing/2014/main" id="{0A3AC042-8AC7-C14F-B1FC-C9F4AFD32765}"/>
              </a:ext>
            </a:extLst>
          </p:cNvPr>
          <p:cNvSpPr txBox="1">
            <a:spLocks/>
          </p:cNvSpPr>
          <p:nvPr/>
        </p:nvSpPr>
        <p:spPr>
          <a:xfrm>
            <a:off x="8703906" y="2584991"/>
            <a:ext cx="521117" cy="519618"/>
          </a:xfrm>
          <a:prstGeom prst="rect">
            <a:avLst/>
          </a:prstGeom>
        </p:spPr>
        <p:txBody>
          <a:bodyPr vert="horz" lIns="91440" tIns="45720" rIns="91440" bIns="45720" rtlCol="0" anchor="t">
            <a:normAutofit fontScale="92500"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9pPr>
          </a:lstStyle>
          <a:p>
            <a:r>
              <a:rPr lang="en-US" sz="3200" dirty="0"/>
              <a:t>+</a:t>
            </a:r>
          </a:p>
        </p:txBody>
      </p:sp>
      <p:sp>
        <p:nvSpPr>
          <p:cNvPr id="4" name="Rectangle 3">
            <a:extLst>
              <a:ext uri="{FF2B5EF4-FFF2-40B4-BE49-F238E27FC236}">
                <a16:creationId xmlns:a16="http://schemas.microsoft.com/office/drawing/2014/main" id="{BDE35441-DD58-C643-9EB7-4B3A01AB7094}"/>
              </a:ext>
            </a:extLst>
          </p:cNvPr>
          <p:cNvSpPr/>
          <p:nvPr/>
        </p:nvSpPr>
        <p:spPr>
          <a:xfrm>
            <a:off x="3789802" y="1586429"/>
            <a:ext cx="7623673" cy="5034708"/>
          </a:xfrm>
          <a:prstGeom prst="rect">
            <a:avLst/>
          </a:prstGeom>
          <a:solidFill>
            <a:schemeClr val="bg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C721690-E446-E54C-9DB1-5AF6795925A4}"/>
              </a:ext>
            </a:extLst>
          </p:cNvPr>
          <p:cNvSpPr/>
          <p:nvPr/>
        </p:nvSpPr>
        <p:spPr>
          <a:xfrm>
            <a:off x="253388" y="1586429"/>
            <a:ext cx="3536414" cy="50347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07643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{0C9970D6-935D-2847-ADDC-2CE78426BF31}tf10001062</Template>
  <TotalTime>7703</TotalTime>
  <Words>2003</Words>
  <Application>Microsoft Macintosh PowerPoint</Application>
  <PresentationFormat>Widescreen</PresentationFormat>
  <Paragraphs>708</Paragraphs>
  <Slides>44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Century Gothic</vt:lpstr>
      <vt:lpstr>Menlo</vt:lpstr>
      <vt:lpstr>Wingdings 3</vt:lpstr>
      <vt:lpstr>Ion</vt:lpstr>
      <vt:lpstr>Stateless Contracts</vt:lpstr>
      <vt:lpstr>Agenda</vt:lpstr>
      <vt:lpstr>Who am I?</vt:lpstr>
      <vt:lpstr>Catallax http://catallax.info</vt:lpstr>
      <vt:lpstr>Immortality</vt:lpstr>
      <vt:lpstr>Manhattan Beach – The South Bay</vt:lpstr>
      <vt:lpstr>What are stateless contracts?</vt:lpstr>
      <vt:lpstr>Different way to be stateless</vt:lpstr>
      <vt:lpstr>Today’s Focus</vt:lpstr>
      <vt:lpstr>Why Stateless Data?</vt:lpstr>
      <vt:lpstr>A stateless UTXO</vt:lpstr>
      <vt:lpstr>PowerPoint Presentation</vt:lpstr>
      <vt:lpstr>PowerPoint Presentation</vt:lpstr>
      <vt:lpstr>PowerPoint Presentation</vt:lpstr>
      <vt:lpstr>CODE!</vt:lpstr>
      <vt:lpstr>CODE!</vt:lpstr>
      <vt:lpstr>CODE!</vt:lpstr>
      <vt:lpstr>CODE!</vt:lpstr>
      <vt:lpstr>CODE!</vt:lpstr>
      <vt:lpstr>CODE!</vt:lpstr>
      <vt:lpstr>Test!</vt:lpstr>
      <vt:lpstr>Test!</vt:lpstr>
      <vt:lpstr>Test!</vt:lpstr>
      <vt:lpstr>Problems with this model</vt:lpstr>
      <vt:lpstr>Solution – Patricia Trees Lets Clean up the dust problem</vt:lpstr>
      <vt:lpstr>Patricia Proofs</vt:lpstr>
      <vt:lpstr>Our new transfer function</vt:lpstr>
      <vt:lpstr>Hmmmm……</vt:lpstr>
      <vt:lpstr>Lessons Learned</vt:lpstr>
      <vt:lpstr>Stateless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Stateless Data + Code</vt:lpstr>
      <vt:lpstr>PowerPoint Presentation</vt:lpstr>
      <vt:lpstr>PowerPoint Presentation</vt:lpstr>
      <vt:lpstr>PowerPoint Presentation</vt:lpstr>
      <vt:lpstr>PowerPoint Presentation</vt:lpstr>
      <vt:lpstr>Thank You!</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Stateless Contracts - TruffleCon 2018</dc:title>
  <dc:subject/>
  <dc:creator>Austin Fatheree</dc:creator>
  <cp:keywords/>
  <dc:description/>
  <cp:lastModifiedBy>Austin Fatheree</cp:lastModifiedBy>
  <cp:revision>37</cp:revision>
  <cp:lastPrinted>2018-10-04T18:27:10Z</cp:lastPrinted>
  <dcterms:created xsi:type="dcterms:W3CDTF">2018-10-02T03:11:10Z</dcterms:created>
  <dcterms:modified xsi:type="dcterms:W3CDTF">2018-10-07T14:29:17Z</dcterms:modified>
  <cp:category/>
</cp:coreProperties>
</file>